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56" r:id="rId4"/>
    <p:sldId id="260" r:id="rId5"/>
    <p:sldId id="263" r:id="rId6"/>
    <p:sldId id="259" r:id="rId7"/>
    <p:sldId id="258" r:id="rId8"/>
    <p:sldId id="267" r:id="rId9"/>
    <p:sldId id="265" r:id="rId10"/>
    <p:sldId id="271" r:id="rId11"/>
    <p:sldId id="268" r:id="rId12"/>
    <p:sldId id="272" r:id="rId13"/>
    <p:sldId id="273" r:id="rId14"/>
    <p:sldId id="266" r:id="rId15"/>
    <p:sldId id="275" r:id="rId16"/>
    <p:sldId id="274" r:id="rId17"/>
    <p:sldId id="277" r:id="rId18"/>
    <p:sldId id="262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gif"/><Relationship Id="rId4" Type="http://schemas.openxmlformats.org/officeDocument/2006/relationships/image" Target="../media/image57.jpeg"/><Relationship Id="rId9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jpeg"/><Relationship Id="rId7" Type="http://schemas.openxmlformats.org/officeDocument/2006/relationships/image" Target="../media/image5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0.gif"/><Relationship Id="rId5" Type="http://schemas.openxmlformats.org/officeDocument/2006/relationships/image" Target="../media/image75.png"/><Relationship Id="rId10" Type="http://schemas.openxmlformats.org/officeDocument/2006/relationships/image" Target="../media/image79.gif"/><Relationship Id="rId4" Type="http://schemas.openxmlformats.org/officeDocument/2006/relationships/image" Target="../media/image74.png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94.png"/><Relationship Id="rId7" Type="http://schemas.openxmlformats.org/officeDocument/2006/relationships/image" Target="../media/image6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980728"/>
            <a:ext cx="4824536" cy="9233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ІІІ </a:t>
            </a:r>
            <a:r>
              <a:rPr lang="ru-RU" sz="5400" b="1" cap="none" spc="0" dirty="0" err="1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зміна</a:t>
            </a:r>
            <a:endParaRPr lang="ru-RU" sz="5400" b="1" cap="none" spc="0" dirty="0">
              <a:ln w="11430">
                <a:solidFill>
                  <a:schemeClr val="accent2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8520" y="1628800"/>
            <a:ext cx="9252520" cy="258532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coolSlan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Дитячого</a:t>
            </a:r>
            <a:r>
              <a:rPr lang="ru-RU" sz="5400" b="1" cap="none" spc="0" dirty="0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табору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відпочинку</a:t>
            </a:r>
            <a:r>
              <a:rPr lang="ru-RU" sz="5400" b="1" cap="none" spc="0" dirty="0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</a:t>
            </a:r>
            <a:r>
              <a:rPr lang="ru-RU" sz="5400" b="1" cap="none" spc="0" dirty="0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денним</a:t>
            </a:r>
            <a:r>
              <a:rPr lang="ru-RU" sz="5400" b="1" cap="none" spc="0" dirty="0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перебуванням</a:t>
            </a:r>
            <a:endParaRPr lang="ru-RU" sz="5400" b="1" cap="none" spc="0" dirty="0" smtClean="0">
              <a:ln>
                <a:prstDash val="solid"/>
              </a:ln>
              <a:solidFill>
                <a:srgbClr val="0070C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uk-UA" sz="5400" b="1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“Дивосвіт</a:t>
            </a:r>
            <a:r>
              <a:rPr lang="uk-UA" sz="5400" b="1" dirty="0" err="1" smtClean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”</a:t>
            </a:r>
            <a:endParaRPr lang="ru-RU" sz="5400" b="1" cap="none" spc="0" dirty="0">
              <a:ln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2519">
            <a:off x="5636271" y="3095727"/>
            <a:ext cx="2023963" cy="24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53461931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21340">
            <a:off x="-397156" y="2661294"/>
            <a:ext cx="2988740" cy="249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2966"/>
            <a:ext cx="9144000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557005">
            <a:off x="819053" y="-50357"/>
            <a:ext cx="74295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 w="0">
                  <a:solidFill>
                    <a:schemeClr val="bg2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День </a:t>
            </a:r>
            <a:r>
              <a:rPr lang="ru-RU" sz="6000" b="1" cap="all" spc="0" dirty="0" err="1" smtClean="0">
                <a:ln w="0">
                  <a:solidFill>
                    <a:schemeClr val="bg2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талантів</a:t>
            </a:r>
            <a:endParaRPr lang="ru-RU" sz="6000" b="1" cap="all" spc="0" dirty="0">
              <a:ln w="0">
                <a:solidFill>
                  <a:schemeClr val="bg2"/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таня\Desktop\102OLYMP\P7300027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6477"/>
          <a:stretch>
            <a:fillRect/>
          </a:stretch>
        </p:blipFill>
        <p:spPr bwMode="auto">
          <a:xfrm rot="5017082">
            <a:off x="182874" y="1270494"/>
            <a:ext cx="2927781" cy="29865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таня\Desktop\102OLYMP\P7300025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3898" t="9745" r="8394"/>
          <a:stretch>
            <a:fillRect/>
          </a:stretch>
        </p:blipFill>
        <p:spPr bwMode="auto">
          <a:xfrm rot="397456">
            <a:off x="5357818" y="1142984"/>
            <a:ext cx="3545779" cy="27365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таня\Desktop\102OLYMP\P730000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27241" r="11670" b="10073"/>
          <a:stretch>
            <a:fillRect/>
          </a:stretch>
        </p:blipFill>
        <p:spPr bwMode="auto">
          <a:xfrm rot="5400000">
            <a:off x="2904165" y="3025109"/>
            <a:ext cx="3643338" cy="402244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5" descr="J:\картинки и анимация\Stars\star_tip_h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0"/>
            <a:ext cx="1798490" cy="1798490"/>
          </a:xfrm>
          <a:prstGeom prst="star32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4" descr="C:\Users\Пользователь\Desktop\multfilm-7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914861"/>
            <a:ext cx="3786214" cy="2530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59632" y="836712"/>
            <a:ext cx="69847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Л</a:t>
            </a:r>
            <a:r>
              <a:rPr lang="ru-RU" sz="8000" b="1" cap="all" spc="0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інійка</a:t>
            </a:r>
            <a:endParaRPr lang="ru-RU" sz="8000" b="1" cap="all" spc="0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8888">
            <a:off x="5606463" y="3833796"/>
            <a:ext cx="3306092" cy="247540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20963064">
            <a:off x="107504" y="3861048"/>
            <a:ext cx="3160238" cy="236806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 rot="5400000">
            <a:off x="6489712" y="1367272"/>
            <a:ext cx="2501280" cy="187220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203848" y="4869160"/>
            <a:ext cx="2334065" cy="174793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 r="6559"/>
          <a:stretch>
            <a:fillRect/>
          </a:stretch>
        </p:blipFill>
        <p:spPr bwMode="auto">
          <a:xfrm>
            <a:off x="3347864" y="1988840"/>
            <a:ext cx="2051720" cy="293330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>
            <a:off x="755576" y="1196752"/>
            <a:ext cx="1871862" cy="249982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2" name="Picture 6" descr="C:\Users\Пользователь\Desktop\multfilm-11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26158">
            <a:off x="4585425" y="1858248"/>
            <a:ext cx="2448272" cy="2448272"/>
          </a:xfrm>
          <a:prstGeom prst="rect">
            <a:avLst/>
          </a:prstGeom>
          <a:noFill/>
        </p:spPr>
      </p:pic>
      <p:pic>
        <p:nvPicPr>
          <p:cNvPr id="13" name="Picture 8" descr="Mickey_Mous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5129345"/>
            <a:ext cx="1440383" cy="172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Лагерь\DSC0129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1364" t="12121"/>
          <a:stretch>
            <a:fillRect/>
          </a:stretch>
        </p:blipFill>
        <p:spPr bwMode="auto">
          <a:xfrm>
            <a:off x="4000496" y="2357430"/>
            <a:ext cx="4707518" cy="35004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5" name="Picture 2" descr="C:\Users\таня\Desktop\Табір 2013\фото табір\26.1.07.13\DSC01377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0303" t="8242" r="3155"/>
          <a:stretch>
            <a:fillRect/>
          </a:stretch>
        </p:blipFill>
        <p:spPr bwMode="auto">
          <a:xfrm>
            <a:off x="357159" y="2544198"/>
            <a:ext cx="4214842" cy="33516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57158" y="142852"/>
            <a:ext cx="85815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Медичні </a:t>
            </a:r>
            <a:r>
              <a:rPr lang="ru-RU" sz="5400" b="1" cap="all" spc="0" dirty="0" err="1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процедури</a:t>
            </a:r>
            <a:endParaRPr lang="ru-RU" sz="5400" b="1" cap="all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1" y="4557054"/>
            <a:ext cx="3744504" cy="230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Пользователь\Desktop\h_1320857777_6367355_e2dd32400a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45664">
            <a:off x="-6178" y="1144238"/>
            <a:ext cx="2352675" cy="1847850"/>
          </a:xfrm>
          <a:prstGeom prst="rect">
            <a:avLst/>
          </a:prstGeom>
          <a:noFill/>
        </p:spPr>
      </p:pic>
      <p:pic>
        <p:nvPicPr>
          <p:cNvPr id="10" name="Picture 6" descr="C:\Users\Пользователь\Desktop\h_1320857777_6367355_e2dd32400a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4878">
            <a:off x="5305140" y="1019461"/>
            <a:ext cx="2113317" cy="1659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таня\Desktop\Табір 2013\фото табір1\26 29 07\P729003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1991" t="3982"/>
          <a:stretch>
            <a:fillRect/>
          </a:stretch>
        </p:blipFill>
        <p:spPr bwMode="auto">
          <a:xfrm rot="5400000">
            <a:off x="747190" y="1394785"/>
            <a:ext cx="2863274" cy="264320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1028" name="Picture 4" descr="C:\Users\таня\Desktop\Табір 2013\фото табір1\26 29 07\P729004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9205" t="14162"/>
          <a:stretch>
            <a:fillRect/>
          </a:stretch>
        </p:blipFill>
        <p:spPr bwMode="auto">
          <a:xfrm>
            <a:off x="4929190" y="1357298"/>
            <a:ext cx="3758685" cy="266512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1029" name="Picture 5" descr="C:\Users\таня\Desktop\Табір 2013\фото табір1\26 29 07\P7290037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16461" t="6878" r="3285" b="14864"/>
          <a:stretch>
            <a:fillRect/>
          </a:stretch>
        </p:blipFill>
        <p:spPr bwMode="auto">
          <a:xfrm>
            <a:off x="5000628" y="3857628"/>
            <a:ext cx="3640422" cy="266239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</p:pic>
      <p:pic>
        <p:nvPicPr>
          <p:cNvPr id="1030" name="Picture 6" descr="C:\Users\таня\Desktop\Табір 2013\фото табір1\26 29 07\P7290044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889" t="22849" r="11670" b="5281"/>
          <a:stretch>
            <a:fillRect/>
          </a:stretch>
        </p:blipFill>
        <p:spPr bwMode="auto">
          <a:xfrm>
            <a:off x="500034" y="4143380"/>
            <a:ext cx="3708426" cy="22860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214290"/>
            <a:ext cx="9143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Екскурсія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6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типографії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9" descr="Fan-skazka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34715">
            <a:off x="2477378" y="2267610"/>
            <a:ext cx="3304275" cy="210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Пользователь\Desktop\3af621df83d1bc709dcc6c76fb00d82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5286388"/>
            <a:ext cx="1295274" cy="1387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8280920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73441"/>
              </a:avLst>
            </a:prstTxWarp>
            <a:spAutoFit/>
            <a:scene3d>
              <a:camera prst="perspectiveRelaxed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Малюнки</a:t>
            </a:r>
            <a:r>
              <a:rPr lang="ru-RU" sz="5400" b="1" cap="none" spc="50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асфальт</a:t>
            </a:r>
            <a:r>
              <a:rPr lang="uk-UA" sz="5400" b="1" cap="none" spc="50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endParaRPr lang="ru-RU" sz="5400" b="1" cap="none" spc="50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203848" y="2420888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012160" y="1628800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95536" y="1628800"/>
            <a:ext cx="26642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>
            <a:lum contrast="30000"/>
          </a:blip>
          <a:srcRect r="11111" b="7692"/>
          <a:stretch>
            <a:fillRect/>
          </a:stretch>
        </p:blipFill>
        <p:spPr bwMode="auto">
          <a:xfrm>
            <a:off x="323528" y="4293096"/>
            <a:ext cx="27363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>
            <a:lum contrast="30000"/>
          </a:blip>
          <a:srcRect l="2528" b="12251"/>
          <a:stretch>
            <a:fillRect/>
          </a:stretch>
        </p:blipFill>
        <p:spPr bwMode="auto">
          <a:xfrm>
            <a:off x="5868144" y="4293096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ользователь\Desktop\sponge2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149079"/>
            <a:ext cx="2737843" cy="2708921"/>
          </a:xfrm>
          <a:prstGeom prst="rect">
            <a:avLst/>
          </a:prstGeom>
          <a:noFill/>
        </p:spPr>
      </p:pic>
      <p:pic>
        <p:nvPicPr>
          <p:cNvPr id="12" name="Picture 3" descr="C:\Users\Пользователь\Desktop\5641488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33253">
            <a:off x="2384851" y="1226448"/>
            <a:ext cx="2718864" cy="1645931"/>
          </a:xfrm>
          <a:prstGeom prst="rect">
            <a:avLst/>
          </a:prstGeom>
          <a:noFill/>
        </p:spPr>
      </p:pic>
      <p:pic>
        <p:nvPicPr>
          <p:cNvPr id="13" name="Picture 5" descr="a582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852110">
            <a:off x="7785377" y="3325015"/>
            <a:ext cx="1384629" cy="139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C:\Users\Пользователь\Desktop\mult-pict.narod.ru103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466800">
            <a:off x="-44261" y="3225517"/>
            <a:ext cx="1672522" cy="1565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2966"/>
            <a:ext cx="9144000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132856"/>
            <a:ext cx="3379411" cy="27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788024" y="3789040"/>
            <a:ext cx="4355976" cy="27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5" y="1628800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467544" y="-315416"/>
            <a:ext cx="84249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ІНФОРМАЦІЙНІ ХВИЛИНКИ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«1025 РОКІВ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ХРЕЩЕННЯ РУСІ»</a:t>
            </a:r>
            <a:endParaRPr lang="ru-RU" sz="5400" b="1" cap="all" spc="0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" name="Picture 7" descr="C:\Users\Пользователь\Desktop\flowers_31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457973"/>
            <a:ext cx="2376264" cy="2400027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24502144_2adffd067ee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52009">
            <a:off x="6298151" y="1307636"/>
            <a:ext cx="2447308" cy="2687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ня\Desktop\P7310083.JPG"/>
          <p:cNvPicPr>
            <a:picLocks noChangeAspect="1" noChangeArrowheads="1"/>
          </p:cNvPicPr>
          <p:nvPr/>
        </p:nvPicPr>
        <p:blipFill>
          <a:blip r:embed="rId3" cstate="print"/>
          <a:srcRect l="20363" t="3194" r="22141" b="4174"/>
          <a:stretch>
            <a:fillRect/>
          </a:stretch>
        </p:blipFill>
        <p:spPr bwMode="auto">
          <a:xfrm>
            <a:off x="4286248" y="1357298"/>
            <a:ext cx="4357718" cy="526557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75297">
            <a:off x="421135" y="1921246"/>
            <a:ext cx="4017953" cy="393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 descr="C:\Users\Пользователь\Desktop\bb802824fee20166f7a5b0ec32dc8a6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01801">
            <a:off x="-139518" y="3077671"/>
            <a:ext cx="3357586" cy="4248076"/>
          </a:xfrm>
          <a:prstGeom prst="rect">
            <a:avLst/>
          </a:prstGeom>
          <a:noFill/>
        </p:spPr>
      </p:pic>
      <p:pic>
        <p:nvPicPr>
          <p:cNvPr id="9" name="Рисунок 8" descr="61435962_bug58630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14290"/>
            <a:ext cx="1438258" cy="117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 rot="557005">
            <a:off x="232921" y="120141"/>
            <a:ext cx="83267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 w="0">
                  <a:solidFill>
                    <a:schemeClr val="bg2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ДОПИСИ </a:t>
            </a:r>
          </a:p>
          <a:p>
            <a:pPr algn="ctr"/>
            <a:r>
              <a:rPr lang="ru-RU" sz="6000" b="1" cap="all" spc="0" dirty="0" smtClean="0">
                <a:ln w="0">
                  <a:solidFill>
                    <a:schemeClr val="bg2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В ПЕРІОДИЧНІЙ ПРЕСІ</a:t>
            </a:r>
            <a:endParaRPr lang="ru-RU" sz="6000" b="1" cap="all" spc="0" dirty="0">
              <a:ln w="0">
                <a:solidFill>
                  <a:schemeClr val="bg2"/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31886" t="8588" r="24371" b="26952"/>
          <a:stretch>
            <a:fillRect/>
          </a:stretch>
        </p:blipFill>
        <p:spPr bwMode="auto">
          <a:xfrm rot="882682">
            <a:off x="2972264" y="352126"/>
            <a:ext cx="3234278" cy="3571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260582" dir="19018496" algn="ctr" rotWithShape="0">
              <a:srgbClr val="F79646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24370" r="8824" b="45833"/>
          <a:stretch>
            <a:fillRect/>
          </a:stretch>
        </p:blipFill>
        <p:spPr bwMode="auto">
          <a:xfrm>
            <a:off x="214282" y="214290"/>
            <a:ext cx="3429024" cy="392504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2308" t="4501" r="26404" b="4997"/>
          <a:stretch>
            <a:fillRect/>
          </a:stretch>
        </p:blipFill>
        <p:spPr bwMode="auto">
          <a:xfrm rot="20867990">
            <a:off x="253543" y="3608040"/>
            <a:ext cx="1973407" cy="261040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2" descr="D:\МАМА\детские презентации\Почемучка\post-56918-125096496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785926"/>
            <a:ext cx="528296" cy="8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lum contrast="10000"/>
          </a:blip>
          <a:srcRect l="15756" t="86154" r="17017" b="3720"/>
          <a:stretch>
            <a:fillRect/>
          </a:stretch>
        </p:blipFill>
        <p:spPr bwMode="auto">
          <a:xfrm>
            <a:off x="2571736" y="4572008"/>
            <a:ext cx="6237288" cy="1817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6" descr="C:\Users\Пользователь\Desktop\multfilm-11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26158">
            <a:off x="5555987" y="1126839"/>
            <a:ext cx="3639029" cy="3639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4338" t="19711" r="26666" b="33032"/>
          <a:stretch>
            <a:fillRect/>
          </a:stretch>
        </p:blipFill>
        <p:spPr bwMode="auto">
          <a:xfrm rot="-257440">
            <a:off x="296883" y="205782"/>
            <a:ext cx="1767453" cy="227429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F79646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0139" t="19910" r="12209" b="48460"/>
          <a:stretch>
            <a:fillRect/>
          </a:stretch>
        </p:blipFill>
        <p:spPr bwMode="auto">
          <a:xfrm rot="237499">
            <a:off x="2000232" y="142852"/>
            <a:ext cx="414340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245" t="23209" r="19751" b="6386"/>
          <a:stretch>
            <a:fillRect/>
          </a:stretch>
        </p:blipFill>
        <p:spPr bwMode="auto">
          <a:xfrm>
            <a:off x="4714876" y="2786058"/>
            <a:ext cx="2226948" cy="265112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 l="13620" t="10156" r="16814" b="56468"/>
          <a:stretch>
            <a:fillRect/>
          </a:stretch>
        </p:blipFill>
        <p:spPr bwMode="auto">
          <a:xfrm rot="21147105">
            <a:off x="226522" y="2765053"/>
            <a:ext cx="4522569" cy="305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Mickey_Mou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3857628"/>
            <a:ext cx="2286015" cy="274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285727"/>
            <a:ext cx="3071802" cy="311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Табір</a:t>
            </a:r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зміну</a:t>
            </a:r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зачиняє</a:t>
            </a:r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на</a:t>
            </a:r>
          </a:p>
          <a:p>
            <a:pPr algn="ctr"/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нові</a:t>
            </a:r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зустрічі</a:t>
            </a:r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чекає</a:t>
            </a:r>
            <a:endParaRPr lang="ru-RU" sz="5400" b="1" cap="none" spc="50" dirty="0">
              <a:ln w="11430">
                <a:solidFill>
                  <a:srgbClr val="FFFF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C:\Users\таня\Desktop\Табір 2013\газета стаття\газета\P7230110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85918" y="2385011"/>
            <a:ext cx="5963985" cy="447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J:\картинки и анимация\АНИМАЦИЯ\1cb8ad0581f11986ee7e0e6af4aebda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78972">
            <a:off x="5304487" y="309808"/>
            <a:ext cx="3040748" cy="3800938"/>
          </a:xfrm>
          <a:prstGeom prst="rect">
            <a:avLst/>
          </a:prstGeom>
          <a:noFill/>
        </p:spPr>
      </p:pic>
      <p:pic>
        <p:nvPicPr>
          <p:cNvPr id="12" name="Picture 6" descr="C:\Users\Пользователь\Desktop\h_1320857777_6367355_e2dd32400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64308">
            <a:off x="123604" y="1734283"/>
            <a:ext cx="2708956" cy="2127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P724000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6030" t="14701" r="17679"/>
          <a:stretch>
            <a:fillRect/>
          </a:stretch>
        </p:blipFill>
        <p:spPr bwMode="auto">
          <a:xfrm>
            <a:off x="4788024" y="332656"/>
            <a:ext cx="2786082" cy="4162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7" name="Picture 3" descr="D:\фото індіанці\P7240007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26043" t="13266" r="28440"/>
          <a:stretch>
            <a:fillRect/>
          </a:stretch>
        </p:blipFill>
        <p:spPr bwMode="auto">
          <a:xfrm>
            <a:off x="1043608" y="332656"/>
            <a:ext cx="2934880" cy="419431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3501008"/>
            <a:ext cx="367240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uk-UA" sz="28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Начальник табору:</a:t>
            </a:r>
          </a:p>
          <a:p>
            <a:pPr algn="ctr"/>
            <a:r>
              <a:rPr lang="uk-UA" sz="2800" b="1" cap="none" spc="0" dirty="0" err="1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Зражва</a:t>
            </a:r>
            <a:r>
              <a:rPr lang="uk-UA" sz="2800" b="1" cap="none" spc="0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 Тетяна Вікторівна</a:t>
            </a:r>
            <a:endParaRPr lang="ru-RU" sz="2800" b="1" cap="none" spc="0" dirty="0">
              <a:ln w="17780" cmpd="sng">
                <a:solidFill>
                  <a:srgbClr val="00B0F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3429000"/>
            <a:ext cx="38164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Старший </a:t>
            </a:r>
            <a:r>
              <a:rPr lang="ru-RU" sz="2800" b="1" dirty="0" err="1" smtClean="0">
                <a:ln w="1778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вихователь</a:t>
            </a:r>
            <a:r>
              <a:rPr lang="ru-RU" sz="2800" b="1" dirty="0" smtClean="0">
                <a:ln w="1778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:</a:t>
            </a:r>
            <a:endParaRPr lang="uk-UA" sz="2800" b="1" dirty="0" smtClean="0">
              <a:ln w="17780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2800" b="1" dirty="0" err="1" smtClean="0">
                <a:ln w="1778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Красночуб</a:t>
            </a:r>
            <a:r>
              <a:rPr lang="uk-UA" sz="2800" b="1" dirty="0" smtClean="0">
                <a:ln w="17780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 Оксана Василівна</a:t>
            </a:r>
            <a:endParaRPr lang="ru-RU" sz="2800" b="1" cap="none" spc="0" dirty="0">
              <a:ln w="17780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 descr="C:\Users\Пользователь\Desktop\24502144_2adffd067ee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52009">
            <a:off x="6802207" y="875587"/>
            <a:ext cx="2447308" cy="2687890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29731245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89616">
            <a:off x="3209778" y="1784040"/>
            <a:ext cx="2094082" cy="2076145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0_54f39_340a8387_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72087">
            <a:off x="235238" y="294431"/>
            <a:ext cx="1675173" cy="1395988"/>
          </a:xfrm>
          <a:prstGeom prst="rect">
            <a:avLst/>
          </a:prstGeom>
          <a:noFill/>
        </p:spPr>
      </p:pic>
      <p:pic>
        <p:nvPicPr>
          <p:cNvPr id="13" name="Рисунок 2" descr="601250519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077072"/>
            <a:ext cx="2591594" cy="311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75544" y="620688"/>
            <a:ext cx="33929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Наш дев</a:t>
            </a:r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з: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0493" y="1556792"/>
            <a:ext cx="660302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Веселка </a:t>
            </a:r>
            <a:r>
              <a:rPr lang="ru-RU" sz="5400" b="1" cap="all" spc="0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грає</a:t>
            </a:r>
            <a:r>
              <a:rPr lang="ru-RU" sz="5400" b="1" cap="all" spc="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хай </a:t>
            </a:r>
            <a:r>
              <a:rPr lang="ru-RU" sz="5400" b="1" cap="all" spc="0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завжди</a:t>
            </a:r>
            <a:endParaRPr lang="ru-RU" sz="5400" b="1" cap="all" spc="0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uk-UA" sz="5400" b="1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дивосвітівській</a:t>
            </a:r>
            <a:endParaRPr lang="uk-UA" sz="5400" b="1" cap="all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землі</a:t>
            </a:r>
            <a:endParaRPr lang="ru-RU" sz="5400" b="1" cap="all" spc="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6" descr="J:\картинки и анимация\АНИМАЦИЯ\1cb8ad0581f11986ee7e0e6af4aebda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57462">
            <a:off x="5707661" y="26838"/>
            <a:ext cx="3040748" cy="3800938"/>
          </a:xfrm>
          <a:prstGeom prst="rect">
            <a:avLst/>
          </a:prstGeom>
          <a:noFill/>
        </p:spPr>
      </p:pic>
      <p:pic>
        <p:nvPicPr>
          <p:cNvPr id="9" name="Picture 3" descr="C:\Users\Пользователь\Desktop\564148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68974"/>
            <a:ext cx="4464496" cy="3413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0"/>
            <a:ext cx="78488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Below"/>
              <a:lightRig rig="glow" dir="tl">
                <a:rot lat="0" lon="0" rev="5400000"/>
              </a:lightRig>
            </a:scene3d>
            <a:sp3d extrusionH="57150" contourW="12700">
              <a:bevelT w="25400" h="25400" prst="artDeco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День здоров</a:t>
            </a:r>
            <a:r>
              <a:rPr lang="en-US" sz="66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sz="66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</a:t>
            </a:r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IMGP4767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6683" t="8031" r="11679"/>
          <a:stretch>
            <a:fillRect/>
          </a:stretch>
        </p:blipFill>
        <p:spPr bwMode="auto">
          <a:xfrm>
            <a:off x="5580111" y="1124744"/>
            <a:ext cx="3414351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215526" dir="18900000" algn="ctr" rotWithShape="0">
              <a:srgbClr val="92D05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IMGP4803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5157" t="9721" r="6198" b="2162"/>
          <a:stretch>
            <a:fillRect/>
          </a:stretch>
        </p:blipFill>
        <p:spPr bwMode="auto">
          <a:xfrm>
            <a:off x="214282" y="4071942"/>
            <a:ext cx="3456384" cy="25723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228953" dir="12821404" algn="ctr" rotWithShape="0">
              <a:srgbClr val="FFFF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IMGP4758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t="16605" r="18680" b="12790"/>
          <a:stretch>
            <a:fillRect/>
          </a:stretch>
        </p:blipFill>
        <p:spPr bwMode="auto">
          <a:xfrm>
            <a:off x="251520" y="1124744"/>
            <a:ext cx="3637012" cy="23762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prstShdw prst="shdw13" dist="109250" dir="12932261">
              <a:srgbClr val="FFFF00">
                <a:alpha val="50000"/>
              </a:srgbClr>
            </a:prst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IMGP4785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11293" t="4253"/>
          <a:stretch>
            <a:fillRect/>
          </a:stretch>
        </p:blipFill>
        <p:spPr bwMode="auto">
          <a:xfrm>
            <a:off x="5148064" y="3332163"/>
            <a:ext cx="2438400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06741" dir="19049373" algn="ctr" rotWithShape="0">
              <a:srgbClr val="FFFF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2" descr="C:\Users\Пользователь\Desktop\ANIMASHKI10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628800"/>
            <a:ext cx="3989363" cy="3600400"/>
          </a:xfrm>
          <a:prstGeom prst="rect">
            <a:avLst/>
          </a:prstGeom>
          <a:noFill/>
        </p:spPr>
      </p:pic>
      <p:pic>
        <p:nvPicPr>
          <p:cNvPr id="11" name="Picture 3" descr="C:\Users\Пользователь\Desktop\animashki-17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2319" y="4254495"/>
            <a:ext cx="1641681" cy="2603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311478">
            <a:off x="1482870" y="74653"/>
            <a:ext cx="707357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пародист</a:t>
            </a:r>
            <a:r>
              <a:rPr lang="uk-UA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</a:t>
            </a:r>
            <a:r>
              <a:rPr lang="ru-RU" sz="6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</a:t>
            </a:r>
            <a:endParaRPr lang="ru-RU" sz="6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2" descr="P722006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2475" t="19113"/>
          <a:stretch>
            <a:fillRect/>
          </a:stretch>
        </p:blipFill>
        <p:spPr bwMode="auto">
          <a:xfrm rot="21192706">
            <a:off x="394629" y="3492018"/>
            <a:ext cx="2750654" cy="32146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FFFF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7" name="Picture 3" descr="P7220058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t="11562" r="-342"/>
          <a:stretch>
            <a:fillRect/>
          </a:stretch>
        </p:blipFill>
        <p:spPr bwMode="auto">
          <a:xfrm rot="804539">
            <a:off x="6086329" y="3387240"/>
            <a:ext cx="2790080" cy="327996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13500000" algn="ctr" rotWithShape="0">
              <a:srgbClr val="FFFF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8" name="Picture 4" descr="P7220063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19220" t="9964" r="6041"/>
          <a:stretch>
            <a:fillRect/>
          </a:stretch>
        </p:blipFill>
        <p:spPr bwMode="auto">
          <a:xfrm>
            <a:off x="6143636" y="1071546"/>
            <a:ext cx="2786050" cy="250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29" name="Picture 5" descr="P7220055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428596" y="1357298"/>
            <a:ext cx="3071834" cy="229688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8100000" algn="ctr" rotWithShape="0">
              <a:srgbClr val="FFFF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 l="17121" t="24924" r="4887" b="15892"/>
          <a:stretch>
            <a:fillRect/>
          </a:stretch>
        </p:blipFill>
        <p:spPr bwMode="auto">
          <a:xfrm rot="5400000">
            <a:off x="2851218" y="3977680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J:\картинки и анимация\Музыка\sayclubs16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1500174"/>
            <a:ext cx="3468179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280920" cy="9233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w="101600" prst="riblet"/>
          </a:sp3d>
        </p:spPr>
        <p:txBody>
          <a:bodyPr wrap="square" lIns="91440" tIns="45720" rIns="91440" bIns="45720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День </a:t>
            </a:r>
            <a:r>
              <a:rPr lang="ru-RU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краси</a:t>
            </a:r>
            <a:r>
              <a:rPr lang="ru-RU" sz="5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та </a:t>
            </a:r>
            <a:r>
              <a:rPr lang="ru-RU" sz="54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моди</a:t>
            </a:r>
            <a:endParaRPr lang="ru-RU" sz="5400" b="1" cap="none" spc="0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11481" t="12097" r="13600"/>
          <a:stretch>
            <a:fillRect/>
          </a:stretch>
        </p:blipFill>
        <p:spPr bwMode="auto">
          <a:xfrm>
            <a:off x="323528" y="1136714"/>
            <a:ext cx="3033749" cy="266429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5220072" y="1136714"/>
            <a:ext cx="3550281" cy="26735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9363" t="4428" r="4836"/>
          <a:stretch>
            <a:fillRect/>
          </a:stretch>
        </p:blipFill>
        <p:spPr bwMode="auto">
          <a:xfrm>
            <a:off x="223749" y="3916460"/>
            <a:ext cx="3052107" cy="253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4536" t="9283" r="4227" b="2814"/>
          <a:stretch>
            <a:fillRect/>
          </a:stretch>
        </p:blipFill>
        <p:spPr bwMode="auto">
          <a:xfrm>
            <a:off x="5364088" y="3861048"/>
            <a:ext cx="355123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 l="6775" t="15600" r="19448"/>
          <a:stretch>
            <a:fillRect/>
          </a:stretch>
        </p:blipFill>
        <p:spPr bwMode="auto">
          <a:xfrm>
            <a:off x="3347864" y="1928802"/>
            <a:ext cx="1944216" cy="296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5" y="3573016"/>
            <a:ext cx="286324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728" y="1"/>
            <a:ext cx="6770258" cy="13572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7200" b="1" dirty="0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</a:t>
            </a:r>
            <a:r>
              <a:rPr lang="ru-RU" sz="7200" b="1" dirty="0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7200" b="1" dirty="0" err="1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індіанців</a:t>
            </a:r>
            <a:endParaRPr lang="ru-RU" sz="7200" b="1" dirty="0">
              <a:ln w="28575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20878434">
            <a:off x="417562" y="1368787"/>
            <a:ext cx="3072220" cy="230760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446" t="4027" r="9062"/>
          <a:stretch>
            <a:fillRect/>
          </a:stretch>
        </p:blipFill>
        <p:spPr bwMode="auto">
          <a:xfrm rot="20869004">
            <a:off x="5706876" y="970862"/>
            <a:ext cx="3061078" cy="257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17095" t="10647" r="5703" b="16588"/>
          <a:stretch>
            <a:fillRect/>
          </a:stretch>
        </p:blipFill>
        <p:spPr bwMode="auto">
          <a:xfrm rot="5400000">
            <a:off x="3366926" y="4462676"/>
            <a:ext cx="2808310" cy="198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 l="7555" r="9662" b="5641"/>
          <a:stretch>
            <a:fillRect/>
          </a:stretch>
        </p:blipFill>
        <p:spPr bwMode="auto">
          <a:xfrm>
            <a:off x="5796136" y="3573016"/>
            <a:ext cx="3054266" cy="26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5775" t="6476" r="13844" b="27135"/>
          <a:stretch>
            <a:fillRect/>
          </a:stretch>
        </p:blipFill>
        <p:spPr bwMode="auto">
          <a:xfrm>
            <a:off x="437688" y="3645023"/>
            <a:ext cx="3270216" cy="23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C:\Users\Пользователь\Desktop\mult-pict.narod.ru6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1700808"/>
            <a:ext cx="2139076" cy="2527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03648" y="0"/>
            <a:ext cx="6770258" cy="13572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7200" b="1" dirty="0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</a:t>
            </a:r>
            <a:r>
              <a:rPr lang="ru-RU" sz="7200" b="1" dirty="0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7200" b="1" dirty="0" err="1" smtClean="0">
                <a:ln w="285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індіанців</a:t>
            </a:r>
            <a:endParaRPr lang="ru-RU" sz="7200" b="1" dirty="0">
              <a:ln w="28575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07704" y="0"/>
            <a:ext cx="5544616" cy="3890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День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квітів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51520" y="764704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7" name="Рисунок 6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347864" y="1844824"/>
            <a:ext cx="3096344" cy="239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  <a:sp3d>
            <a:bevelT/>
          </a:sp3d>
        </p:spPr>
      </p:pic>
      <p:pic>
        <p:nvPicPr>
          <p:cNvPr id="8" name="Рисунок 7"/>
          <p:cNvPicPr/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7092280" y="548680"/>
            <a:ext cx="18585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9" name="Рисунок 8"/>
          <p:cNvPicPr/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323528" y="4221088"/>
            <a:ext cx="2808312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/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6084168" y="4221088"/>
            <a:ext cx="2952328" cy="218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/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3707904" y="4365104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7" descr="art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5805264"/>
            <a:ext cx="1646838" cy="128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11397472_sobaka10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4894882"/>
            <a:ext cx="1857202" cy="1963118"/>
          </a:xfrm>
          <a:prstGeom prst="rect">
            <a:avLst/>
          </a:prstGeom>
          <a:noFill/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3031492">
            <a:off x="7196775" y="2024337"/>
            <a:ext cx="1949190" cy="26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C:\Users\Пользователь\Desktop\569000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99458">
            <a:off x="966437" y="2213960"/>
            <a:ext cx="2851517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ня\Desktop\102OLYMP\P7310070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9346" t="12481" r="3941"/>
          <a:stretch>
            <a:fillRect/>
          </a:stretch>
        </p:blipFill>
        <p:spPr bwMode="auto">
          <a:xfrm>
            <a:off x="5311947" y="1785926"/>
            <a:ext cx="3709512" cy="280799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таня\Desktop\102OLYMP\P7310072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4483" r="3285"/>
          <a:stretch>
            <a:fillRect/>
          </a:stretch>
        </p:blipFill>
        <p:spPr bwMode="auto">
          <a:xfrm>
            <a:off x="2291768" y="3643314"/>
            <a:ext cx="3601930" cy="292895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Users\таня\Desktop\102OLYMP\P7310068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3285" r="3285"/>
          <a:stretch>
            <a:fillRect/>
          </a:stretch>
        </p:blipFill>
        <p:spPr bwMode="auto">
          <a:xfrm>
            <a:off x="214282" y="1071546"/>
            <a:ext cx="3470722" cy="278608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 rot="316945">
            <a:off x="129615" y="309538"/>
            <a:ext cx="8712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Д</a:t>
            </a:r>
            <a:r>
              <a:rPr lang="ru-RU" sz="54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ень </a:t>
            </a:r>
            <a:r>
              <a:rPr lang="ru-RU" sz="7200" b="1" cap="all" spc="0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фантазера</a:t>
            </a:r>
            <a:endParaRPr lang="ru-RU" sz="7200" b="1" cap="all" spc="0" dirty="0">
              <a:ln w="90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5" descr="C:\Users\Пользователь\Desktop\detskie1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000108"/>
            <a:ext cx="2639808" cy="2759077"/>
          </a:xfrm>
          <a:prstGeom prst="rect">
            <a:avLst/>
          </a:prstGeom>
          <a:noFill/>
        </p:spPr>
      </p:pic>
      <p:pic>
        <p:nvPicPr>
          <p:cNvPr id="8" name="Picture 9" descr="Fan-skazka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96532">
            <a:off x="19768" y="4593109"/>
            <a:ext cx="2740343" cy="16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89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56</cp:revision>
  <dcterms:created xsi:type="dcterms:W3CDTF">2013-07-23T07:43:16Z</dcterms:created>
  <dcterms:modified xsi:type="dcterms:W3CDTF">2013-08-02T07:05:06Z</dcterms:modified>
</cp:coreProperties>
</file>