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7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99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1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74;&#1080;&#1093;&#1086;&#1074;&#1085;&#1072;\&#1041;&#1040;&#1058;&#1068;&#1050;&#1030;&#1042;&#1057;&#1068;&#1050;&#1030;%20&#1047;&#1041;&#1054;&#1056;&#1048;1\&#1052;&#1072;&#1090;&#1077;&#1088;&#1110;&#1072;&#1083;%20&#1085;&#1072;%20&#1073;&#1072;&#1090;&#1100;&#1082;&#1110;&#1074;&#1089;&#1100;&#1082;&#1110;%20&#1079;&#1073;&#1086;&#1088;&#1080;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74;&#1080;&#1093;&#1086;&#1074;&#1085;&#1072;\&#1041;&#1040;&#1058;&#1068;&#1050;&#1030;&#1042;&#1057;&#1068;&#1050;&#1030;%20&#1047;&#1041;&#1054;&#1056;&#1048;1\&#1052;&#1072;&#1090;&#1077;&#1088;&#1110;&#1072;&#1083;%20&#1085;&#1072;%20&#1073;&#1072;&#1090;&#1100;&#1082;&#1110;&#1074;&#1089;&#1100;&#1082;&#1110;%20&#1079;&#1073;&#1086;&#1088;&#1080;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74;&#1080;&#1093;&#1086;&#1074;&#1085;&#1072;\&#1041;&#1040;&#1058;&#1068;&#1050;&#1030;&#1042;&#1057;&#1068;&#1050;&#1030;%20&#1047;&#1041;&#1054;&#1056;&#1048;1\&#1052;&#1072;&#1090;&#1077;&#1088;&#1110;&#1072;&#1083;%20&#1085;&#1072;%20&#1073;&#1072;&#1090;&#1100;&#1082;&#1110;&#1074;&#1089;&#1100;&#1082;&#1110;%20&#1079;&#1073;&#1086;&#1088;&#1080;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74;&#1080;&#1093;&#1086;&#1074;&#1085;&#1072;\&#1041;&#1040;&#1058;&#1068;&#1050;&#1030;&#1042;&#1057;&#1068;&#1050;&#1030;%20&#1047;&#1041;&#1054;&#1056;&#1048;1\&#1052;&#1072;&#1090;&#1077;&#1088;&#1110;&#1072;&#1083;%20&#1085;&#1072;%20&#1073;&#1072;&#1090;&#1100;&#1082;&#1110;&#1074;&#1089;&#1100;&#1082;&#1110;%20&#1079;&#1073;&#1086;&#1088;&#1080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74;&#1080;&#1093;&#1086;&#1074;&#1085;&#1072;\&#1041;&#1040;&#1058;&#1068;&#1050;&#1030;&#1042;&#1057;&#1068;&#1050;&#1030;%20&#1047;&#1041;&#1054;&#1056;&#1048;1\&#1052;&#1072;&#1090;&#1077;&#1088;&#1110;&#1072;&#1083;%20&#1085;&#1072;%20&#1073;&#1072;&#1090;&#1100;&#1082;&#1110;&#1074;&#1089;&#1100;&#1082;&#1110;%20&#1079;&#1073;&#1086;&#1088;&#1080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74;&#1080;&#1093;&#1086;&#1074;&#1085;&#1072;\&#1041;&#1040;&#1058;&#1068;&#1050;&#1030;&#1042;&#1057;&#1068;&#1050;&#1030;%20&#1047;&#1041;&#1054;&#1056;&#1048;1\&#1052;&#1072;&#1090;&#1077;&#1088;&#1110;&#1072;&#1083;%20&#1085;&#1072;%20&#1073;&#1072;&#1090;&#1100;&#1082;&#1110;&#1074;&#1089;&#1100;&#1082;&#1110;%20&#1079;&#1073;&#1086;&#1088;&#1080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74;&#1080;&#1093;&#1086;&#1074;&#1085;&#1072;\&#1041;&#1040;&#1058;&#1068;&#1050;&#1030;&#1042;&#1057;&#1068;&#1050;&#1030;%20&#1047;&#1041;&#1054;&#1056;&#1048;1\&#1052;&#1072;&#1090;&#1077;&#1088;&#1110;&#1072;&#1083;%20&#1085;&#1072;%20&#1073;&#1072;&#1090;&#1100;&#1082;&#1110;&#1074;&#1089;&#1100;&#1082;&#1110;%20&#1079;&#1073;&#1086;&#1088;&#1080;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74;&#1080;&#1093;&#1086;&#1074;&#1085;&#1072;\&#1041;&#1040;&#1058;&#1068;&#1050;&#1030;&#1042;&#1057;&#1068;&#1050;&#1030;%20&#1047;&#1041;&#1054;&#1056;&#1048;1\&#1052;&#1072;&#1090;&#1077;&#1088;&#1110;&#1072;&#1083;%20&#1085;&#1072;%20&#1073;&#1072;&#1090;&#1100;&#1082;&#1110;&#1074;&#1089;&#1100;&#1082;&#1110;%20&#1079;&#1073;&#1086;&#1088;&#1080;.xls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74;&#1080;&#1093;&#1086;&#1074;&#1085;&#1072;\&#1041;&#1040;&#1058;&#1068;&#1050;&#1030;&#1042;&#1057;&#1068;&#1050;&#1030;%20&#1047;&#1041;&#1054;&#1056;&#1048;1\&#1052;&#1072;&#1090;&#1077;&#1088;&#1110;&#1072;&#1083;%20&#1085;&#1072;%20&#1073;&#1072;&#1090;&#1100;&#1082;&#1110;&#1074;&#1089;&#1100;&#1082;&#1110;%20&#1079;&#1073;&#1086;&#1088;&#1080;.xls" TargetMode="External"/><Relationship Id="rId1" Type="http://schemas.openxmlformats.org/officeDocument/2006/relationships/image" Target="../media/image2.jpeg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79;&#1073;&#1086;&#1088;&#1080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74;&#1080;&#1093;&#1086;&#1074;&#1085;&#1072;\&#1041;&#1040;&#1058;&#1068;&#1050;&#1030;&#1042;&#1057;&#1068;&#1050;&#1030;%20&#1047;&#1041;&#1054;&#1056;&#1048;1\&#1052;&#1072;&#1090;&#1077;&#1088;&#1110;&#1072;&#1083;%20&#1085;&#1072;%20&#1073;&#1072;&#1090;&#1100;&#1082;&#1110;&#1074;&#1089;&#1100;&#1082;&#1110;%20&#1079;&#1073;&#1086;&#1088;&#1080;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74;&#1080;&#1093;&#1086;&#1074;&#1085;&#1072;\&#1041;&#1040;&#1058;&#1068;&#1050;&#1030;&#1042;&#1057;&#1068;&#1050;&#1030;%20&#1047;&#1041;&#1054;&#1056;&#1048;1\&#1052;&#1072;&#1090;&#1077;&#1088;&#1110;&#1072;&#1083;%20&#1085;&#1072;%20&#1073;&#1072;&#1090;&#1100;&#1082;&#1110;&#1074;&#1089;&#1100;&#1082;&#1110;%20&#1079;&#1073;&#1086;&#1088;&#1080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Лист1!$A$113</c:f>
              <c:strCache>
                <c:ptCount val="1"/>
                <c:pt idx="0">
                  <c:v>І семестр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0000"/>
              </a:solidFill>
            </a:ln>
          </c:spPr>
          <c:dLbls>
            <c:dLbl>
              <c:idx val="0"/>
              <c:layout>
                <c:manualLayout>
                  <c:x val="0"/>
                  <c:y val="0.18055555555555555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0.19907407407407413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</c:dLbls>
          <c:cat>
            <c:strRef>
              <c:f>Лист1!$B$112:$C$112</c:f>
              <c:strCache>
                <c:ptCount val="2"/>
                <c:pt idx="0">
                  <c:v>5кл</c:v>
                </c:pt>
                <c:pt idx="1">
                  <c:v>6кл</c:v>
                </c:pt>
              </c:strCache>
            </c:strRef>
          </c:cat>
          <c:val>
            <c:numRef>
              <c:f>Лист1!$B$113:$C$113</c:f>
              <c:numCache>
                <c:formatCode>0%</c:formatCode>
                <c:ptCount val="2"/>
                <c:pt idx="0">
                  <c:v>0.67000000000000071</c:v>
                </c:pt>
                <c:pt idx="1">
                  <c:v>0.54</c:v>
                </c:pt>
              </c:numCache>
            </c:numRef>
          </c:val>
        </c:ser>
        <c:ser>
          <c:idx val="1"/>
          <c:order val="1"/>
          <c:tx>
            <c:strRef>
              <c:f>Лист1!$A$114</c:f>
              <c:strCache>
                <c:ptCount val="1"/>
                <c:pt idx="0">
                  <c:v>підсумкова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000000"/>
              </a:solidFill>
            </a:ln>
          </c:spPr>
          <c:dLbls>
            <c:dLbl>
              <c:idx val="0"/>
              <c:layout>
                <c:manualLayout>
                  <c:x val="0"/>
                  <c:y val="0.20370370370370366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0.19444444444444484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</c:dLbls>
          <c:cat>
            <c:strRef>
              <c:f>Лист1!$B$112:$C$112</c:f>
              <c:strCache>
                <c:ptCount val="2"/>
                <c:pt idx="0">
                  <c:v>5кл</c:v>
                </c:pt>
                <c:pt idx="1">
                  <c:v>6кл</c:v>
                </c:pt>
              </c:strCache>
            </c:strRef>
          </c:cat>
          <c:val>
            <c:numRef>
              <c:f>Лист1!$B$114:$C$114</c:f>
              <c:numCache>
                <c:formatCode>0%</c:formatCode>
                <c:ptCount val="2"/>
                <c:pt idx="0">
                  <c:v>0.58000000000000018</c:v>
                </c:pt>
                <c:pt idx="1">
                  <c:v>0.67000000000000071</c:v>
                </c:pt>
              </c:numCache>
            </c:numRef>
          </c:val>
        </c:ser>
        <c:axId val="52218880"/>
        <c:axId val="52101888"/>
      </c:barChart>
      <c:catAx>
        <c:axId val="52218880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>
                <a:solidFill>
                  <a:schemeClr val="bg1"/>
                </a:solidFill>
              </a:defRPr>
            </a:pPr>
            <a:endParaRPr lang="ru-RU"/>
          </a:p>
        </c:txPr>
        <c:crossAx val="52101888"/>
        <c:crosses val="autoZero"/>
        <c:auto val="1"/>
        <c:lblAlgn val="ctr"/>
        <c:lblOffset val="100"/>
      </c:catAx>
      <c:valAx>
        <c:axId val="52101888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2000" b="1">
                <a:solidFill>
                  <a:schemeClr val="bg1"/>
                </a:solidFill>
              </a:defRPr>
            </a:pPr>
            <a:endParaRPr lang="ru-RU"/>
          </a:p>
        </c:txPr>
        <c:crossAx val="52218880"/>
        <c:crosses val="autoZero"/>
        <c:crossBetween val="between"/>
      </c:valAx>
      <c:spPr>
        <a:solidFill>
          <a:srgbClr val="F79646">
            <a:lumMod val="20000"/>
            <a:lumOff val="80000"/>
          </a:srgbClr>
        </a:solidFill>
      </c:spPr>
    </c:plotArea>
    <c:legend>
      <c:legendPos val="b"/>
      <c:layout/>
      <c:spPr>
        <a:solidFill>
          <a:schemeClr val="bg1"/>
        </a:solidFill>
      </c:spPr>
      <c:txPr>
        <a:bodyPr/>
        <a:lstStyle/>
        <a:p>
          <a:pPr>
            <a:defRPr sz="2000" b="1"/>
          </a:pPr>
          <a:endParaRPr lang="ru-RU"/>
        </a:p>
      </c:txPr>
    </c:legend>
    <c:plotVisOnly val="1"/>
  </c:chart>
  <c:spPr>
    <a:noFill/>
    <a:ln>
      <a:noFill/>
    </a:ln>
  </c:sp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Лист1!$A$210</c:f>
              <c:strCache>
                <c:ptCount val="1"/>
                <c:pt idx="0">
                  <c:v>І семестр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0000"/>
              </a:solidFill>
            </a:ln>
          </c:spPr>
          <c:dLbls>
            <c:dLbl>
              <c:idx val="0"/>
              <c:layout>
                <c:manualLayout>
                  <c:x val="-1.6460858411731973E-3"/>
                  <c:y val="0.12269084706170909"/>
                </c:manualLayout>
              </c:layout>
              <c:showVal val="1"/>
            </c:dLbl>
            <c:dLbl>
              <c:idx val="1"/>
              <c:layout>
                <c:manualLayout>
                  <c:x val="-4.9382575235195911E-3"/>
                  <c:y val="0.1602492696316199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</c:dLbls>
          <c:cat>
            <c:strRef>
              <c:f>Лист1!$B$209:$C$209</c:f>
              <c:strCache>
                <c:ptCount val="2"/>
                <c:pt idx="0">
                  <c:v>5кл</c:v>
                </c:pt>
                <c:pt idx="1">
                  <c:v>6кл</c:v>
                </c:pt>
              </c:strCache>
            </c:strRef>
          </c:cat>
          <c:val>
            <c:numRef>
              <c:f>Лист1!$B$210:$C$210</c:f>
              <c:numCache>
                <c:formatCode>0%</c:formatCode>
                <c:ptCount val="2"/>
                <c:pt idx="0">
                  <c:v>0.9500000000000004</c:v>
                </c:pt>
                <c:pt idx="1">
                  <c:v>0.96000000000000041</c:v>
                </c:pt>
              </c:numCache>
            </c:numRef>
          </c:val>
        </c:ser>
        <c:ser>
          <c:idx val="1"/>
          <c:order val="1"/>
          <c:tx>
            <c:strRef>
              <c:f>Лист1!$A$211</c:f>
              <c:strCache>
                <c:ptCount val="1"/>
                <c:pt idx="0">
                  <c:v>підсумкова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000000"/>
              </a:solidFill>
            </a:ln>
          </c:spPr>
          <c:dLbls>
            <c:dLbl>
              <c:idx val="0"/>
              <c:layout>
                <c:manualLayout>
                  <c:x val="3.2921716823463951E-3"/>
                  <c:y val="0.14772979544164971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0.14772979544164971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</c:dLbls>
          <c:cat>
            <c:strRef>
              <c:f>Лист1!$B$209:$C$209</c:f>
              <c:strCache>
                <c:ptCount val="2"/>
                <c:pt idx="0">
                  <c:v>5кл</c:v>
                </c:pt>
                <c:pt idx="1">
                  <c:v>6кл</c:v>
                </c:pt>
              </c:strCache>
            </c:strRef>
          </c:cat>
          <c:val>
            <c:numRef>
              <c:f>Лист1!$B$211:$C$211</c:f>
              <c:numCache>
                <c:formatCode>0%</c:formatCode>
                <c:ptCount val="2"/>
                <c:pt idx="0">
                  <c:v>1</c:v>
                </c:pt>
                <c:pt idx="1">
                  <c:v>0.96000000000000041</c:v>
                </c:pt>
              </c:numCache>
            </c:numRef>
          </c:val>
        </c:ser>
        <c:axId val="53153792"/>
        <c:axId val="53155328"/>
      </c:barChart>
      <c:catAx>
        <c:axId val="53153792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>
                <a:solidFill>
                  <a:schemeClr val="bg1"/>
                </a:solidFill>
              </a:defRPr>
            </a:pPr>
            <a:endParaRPr lang="ru-RU"/>
          </a:p>
        </c:txPr>
        <c:crossAx val="53155328"/>
        <c:crosses val="autoZero"/>
        <c:auto val="1"/>
        <c:lblAlgn val="ctr"/>
        <c:lblOffset val="100"/>
      </c:catAx>
      <c:valAx>
        <c:axId val="53155328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2000" b="1">
                <a:solidFill>
                  <a:schemeClr val="bg1"/>
                </a:solidFill>
              </a:defRPr>
            </a:pPr>
            <a:endParaRPr lang="ru-RU"/>
          </a:p>
        </c:txPr>
        <c:crossAx val="53153792"/>
        <c:crosses val="autoZero"/>
        <c:crossBetween val="between"/>
      </c:valAx>
      <c:spPr>
        <a:solidFill>
          <a:schemeClr val="accent6">
            <a:lumMod val="20000"/>
            <a:lumOff val="80000"/>
          </a:schemeClr>
        </a:solidFill>
      </c:spPr>
    </c:plotArea>
    <c:legend>
      <c:legendPos val="b"/>
      <c:layout/>
      <c:spPr>
        <a:solidFill>
          <a:schemeClr val="bg1"/>
        </a:solidFill>
      </c:spPr>
      <c:txPr>
        <a:bodyPr/>
        <a:lstStyle/>
        <a:p>
          <a:pPr>
            <a:defRPr sz="2000" b="1"/>
          </a:pPr>
          <a:endParaRPr lang="ru-RU"/>
        </a:p>
      </c:txPr>
    </c:legend>
    <c:plotVisOnly val="1"/>
  </c:chart>
  <c:spPr>
    <a:noFill/>
    <a:ln>
      <a:noFill/>
    </a:ln>
  </c:sp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Лист1!$A$190</c:f>
              <c:strCache>
                <c:ptCount val="1"/>
                <c:pt idx="0">
                  <c:v>І семестр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0000"/>
              </a:solidFill>
            </a:ln>
          </c:spPr>
          <c:dLbls>
            <c:dLbl>
              <c:idx val="0"/>
              <c:layout>
                <c:manualLayout>
                  <c:x val="-3.2619681482936691E-3"/>
                  <c:y val="0.20531937671551304"/>
                </c:manualLayout>
              </c:layout>
              <c:showVal val="1"/>
            </c:dLbl>
            <c:dLbl>
              <c:idx val="1"/>
              <c:layout>
                <c:manualLayout>
                  <c:x val="4.8929522224405416E-3"/>
                  <c:y val="0.2203427457434774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</c:dLbls>
          <c:cat>
            <c:strRef>
              <c:f>Лист1!$B$189:$C$189</c:f>
              <c:strCache>
                <c:ptCount val="2"/>
                <c:pt idx="0">
                  <c:v>5кл</c:v>
                </c:pt>
                <c:pt idx="1">
                  <c:v>6кл</c:v>
                </c:pt>
              </c:strCache>
            </c:strRef>
          </c:cat>
          <c:val>
            <c:numRef>
              <c:f>Лист1!$B$190:$C$190</c:f>
              <c:numCache>
                <c:formatCode>0%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Лист1!$A$191</c:f>
              <c:strCache>
                <c:ptCount val="1"/>
                <c:pt idx="0">
                  <c:v>підсумкова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000000"/>
              </a:solidFill>
            </a:ln>
          </c:spPr>
          <c:dLbls>
            <c:dLbl>
              <c:idx val="0"/>
              <c:layout>
                <c:manualLayout>
                  <c:x val="0"/>
                  <c:y val="0.20531937671551304"/>
                </c:manualLayout>
              </c:layout>
              <c:showVal val="1"/>
            </c:dLbl>
            <c:dLbl>
              <c:idx val="1"/>
              <c:layout>
                <c:manualLayout>
                  <c:x val="-6.5239362965873885E-3"/>
                  <c:y val="0.2203427457434774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</c:dLbls>
          <c:cat>
            <c:strRef>
              <c:f>Лист1!$B$189:$C$189</c:f>
              <c:strCache>
                <c:ptCount val="2"/>
                <c:pt idx="0">
                  <c:v>5кл</c:v>
                </c:pt>
                <c:pt idx="1">
                  <c:v>6кл</c:v>
                </c:pt>
              </c:strCache>
            </c:strRef>
          </c:cat>
          <c:val>
            <c:numRef>
              <c:f>Лист1!$B$191:$C$191</c:f>
              <c:numCache>
                <c:formatCode>0%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val>
        </c:ser>
        <c:axId val="53193344"/>
        <c:axId val="53215616"/>
      </c:barChart>
      <c:catAx>
        <c:axId val="53193344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>
                <a:solidFill>
                  <a:schemeClr val="bg1"/>
                </a:solidFill>
              </a:defRPr>
            </a:pPr>
            <a:endParaRPr lang="ru-RU"/>
          </a:p>
        </c:txPr>
        <c:crossAx val="53215616"/>
        <c:crosses val="autoZero"/>
        <c:auto val="1"/>
        <c:lblAlgn val="ctr"/>
        <c:lblOffset val="100"/>
      </c:catAx>
      <c:valAx>
        <c:axId val="53215616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2000" b="1">
                <a:solidFill>
                  <a:schemeClr val="bg1"/>
                </a:solidFill>
              </a:defRPr>
            </a:pPr>
            <a:endParaRPr lang="ru-RU"/>
          </a:p>
        </c:txPr>
        <c:crossAx val="53193344"/>
        <c:crosses val="autoZero"/>
        <c:crossBetween val="between"/>
      </c:valAx>
      <c:spPr>
        <a:solidFill>
          <a:schemeClr val="accent6">
            <a:lumMod val="20000"/>
            <a:lumOff val="80000"/>
          </a:schemeClr>
        </a:solidFill>
      </c:spPr>
    </c:plotArea>
    <c:legend>
      <c:legendPos val="b"/>
      <c:layout/>
      <c:spPr>
        <a:solidFill>
          <a:schemeClr val="bg1"/>
        </a:solidFill>
      </c:spPr>
      <c:txPr>
        <a:bodyPr/>
        <a:lstStyle/>
        <a:p>
          <a:pPr>
            <a:defRPr sz="2000" b="1"/>
          </a:pPr>
          <a:endParaRPr lang="ru-RU"/>
        </a:p>
      </c:txPr>
    </c:legend>
    <c:plotVisOnly val="1"/>
  </c:chart>
  <c:spPr>
    <a:noFill/>
    <a:ln>
      <a:noFill/>
    </a:ln>
  </c:sp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Лист1!$A$190</c:f>
              <c:strCache>
                <c:ptCount val="1"/>
                <c:pt idx="0">
                  <c:v>І семестр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0000"/>
              </a:solidFill>
            </a:ln>
          </c:spPr>
          <c:dLbls>
            <c:dLbl>
              <c:idx val="0"/>
              <c:layout>
                <c:manualLayout>
                  <c:x val="-3.2619681482936691E-3"/>
                  <c:y val="0.20531937671551304"/>
                </c:manualLayout>
              </c:layout>
              <c:showVal val="1"/>
            </c:dLbl>
            <c:dLbl>
              <c:idx val="1"/>
              <c:layout>
                <c:manualLayout>
                  <c:x val="4.8929522224405416E-3"/>
                  <c:y val="0.2203427457434774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</c:dLbls>
          <c:cat>
            <c:strRef>
              <c:f>Лист1!$B$189:$C$189</c:f>
              <c:strCache>
                <c:ptCount val="2"/>
                <c:pt idx="0">
                  <c:v>5кл</c:v>
                </c:pt>
                <c:pt idx="1">
                  <c:v>6кл</c:v>
                </c:pt>
              </c:strCache>
            </c:strRef>
          </c:cat>
          <c:val>
            <c:numRef>
              <c:f>Лист1!$B$190:$C$190</c:f>
              <c:numCache>
                <c:formatCode>0%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Лист1!$A$191</c:f>
              <c:strCache>
                <c:ptCount val="1"/>
                <c:pt idx="0">
                  <c:v>підсумкова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000000"/>
              </a:solidFill>
            </a:ln>
          </c:spPr>
          <c:dLbls>
            <c:dLbl>
              <c:idx val="0"/>
              <c:layout>
                <c:manualLayout>
                  <c:x val="0"/>
                  <c:y val="0.20531937671551304"/>
                </c:manualLayout>
              </c:layout>
              <c:showVal val="1"/>
            </c:dLbl>
            <c:dLbl>
              <c:idx val="1"/>
              <c:layout>
                <c:manualLayout>
                  <c:x val="-6.5239362965873885E-3"/>
                  <c:y val="0.2203427457434774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</c:dLbls>
          <c:cat>
            <c:strRef>
              <c:f>Лист1!$B$189:$C$189</c:f>
              <c:strCache>
                <c:ptCount val="2"/>
                <c:pt idx="0">
                  <c:v>5кл</c:v>
                </c:pt>
                <c:pt idx="1">
                  <c:v>6кл</c:v>
                </c:pt>
              </c:strCache>
            </c:strRef>
          </c:cat>
          <c:val>
            <c:numRef>
              <c:f>Лист1!$B$191:$C$191</c:f>
              <c:numCache>
                <c:formatCode>0%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val>
        </c:ser>
        <c:axId val="53270016"/>
        <c:axId val="53271552"/>
      </c:barChart>
      <c:catAx>
        <c:axId val="53270016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>
                <a:solidFill>
                  <a:schemeClr val="bg1"/>
                </a:solidFill>
              </a:defRPr>
            </a:pPr>
            <a:endParaRPr lang="ru-RU"/>
          </a:p>
        </c:txPr>
        <c:crossAx val="53271552"/>
        <c:crosses val="autoZero"/>
        <c:auto val="1"/>
        <c:lblAlgn val="ctr"/>
        <c:lblOffset val="100"/>
      </c:catAx>
      <c:valAx>
        <c:axId val="53271552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2000" b="1">
                <a:solidFill>
                  <a:schemeClr val="bg1"/>
                </a:solidFill>
              </a:defRPr>
            </a:pPr>
            <a:endParaRPr lang="ru-RU"/>
          </a:p>
        </c:txPr>
        <c:crossAx val="53270016"/>
        <c:crosses val="autoZero"/>
        <c:crossBetween val="between"/>
      </c:valAx>
      <c:spPr>
        <a:solidFill>
          <a:schemeClr val="accent6">
            <a:lumMod val="20000"/>
            <a:lumOff val="80000"/>
          </a:schemeClr>
        </a:solidFill>
      </c:spPr>
    </c:plotArea>
    <c:legend>
      <c:legendPos val="b"/>
      <c:layout/>
      <c:spPr>
        <a:solidFill>
          <a:schemeClr val="bg1"/>
        </a:solidFill>
      </c:spPr>
      <c:txPr>
        <a:bodyPr/>
        <a:lstStyle/>
        <a:p>
          <a:pPr>
            <a:defRPr sz="2000" b="1"/>
          </a:pPr>
          <a:endParaRPr lang="ru-RU"/>
        </a:p>
      </c:txPr>
    </c:legend>
    <c:plotVisOnly val="1"/>
  </c:chart>
  <c:spPr>
    <a:noFill/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Лист1!$A$122</c:f>
              <c:strCache>
                <c:ptCount val="1"/>
                <c:pt idx="0">
                  <c:v>І семестр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0000"/>
              </a:solidFill>
            </a:ln>
          </c:spPr>
          <c:dLbls>
            <c:dLbl>
              <c:idx val="0"/>
              <c:layout>
                <c:manualLayout>
                  <c:x val="-4.8484706574628018E-3"/>
                  <c:y val="0.22349049925409856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0.17015753920482488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</c:dLbls>
          <c:cat>
            <c:strRef>
              <c:f>Лист1!$B$121:$C$121</c:f>
              <c:strCache>
                <c:ptCount val="2"/>
                <c:pt idx="0">
                  <c:v>5кл</c:v>
                </c:pt>
                <c:pt idx="1">
                  <c:v>6кл</c:v>
                </c:pt>
              </c:strCache>
            </c:strRef>
          </c:cat>
          <c:val>
            <c:numRef>
              <c:f>Лист1!$B$122:$C$122</c:f>
              <c:numCache>
                <c:formatCode>0%</c:formatCode>
                <c:ptCount val="2"/>
                <c:pt idx="0">
                  <c:v>0.87000000000000044</c:v>
                </c:pt>
                <c:pt idx="1">
                  <c:v>0.58000000000000007</c:v>
                </c:pt>
              </c:numCache>
            </c:numRef>
          </c:val>
        </c:ser>
        <c:ser>
          <c:idx val="1"/>
          <c:order val="1"/>
          <c:tx>
            <c:strRef>
              <c:f>Лист1!$A$123</c:f>
              <c:strCache>
                <c:ptCount val="1"/>
                <c:pt idx="0">
                  <c:v>підсумкова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000000"/>
              </a:solidFill>
            </a:ln>
          </c:spPr>
          <c:dLbls>
            <c:dLbl>
              <c:idx val="0"/>
              <c:layout>
                <c:manualLayout>
                  <c:x val="0"/>
                  <c:y val="0.22349049925409856"/>
                </c:manualLayout>
              </c:layout>
              <c:showVal val="1"/>
            </c:dLbl>
            <c:dLbl>
              <c:idx val="1"/>
              <c:layout>
                <c:manualLayout>
                  <c:x val="3.2323137716418699E-3"/>
                  <c:y val="0.17777653349757841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</c:dLbls>
          <c:cat>
            <c:strRef>
              <c:f>Лист1!$B$121:$C$121</c:f>
              <c:strCache>
                <c:ptCount val="2"/>
                <c:pt idx="0">
                  <c:v>5кл</c:v>
                </c:pt>
                <c:pt idx="1">
                  <c:v>6кл</c:v>
                </c:pt>
              </c:strCache>
            </c:strRef>
          </c:cat>
          <c:val>
            <c:numRef>
              <c:f>Лист1!$B$123:$C$123</c:f>
              <c:numCache>
                <c:formatCode>0%</c:formatCode>
                <c:ptCount val="2"/>
                <c:pt idx="0">
                  <c:v>0.87000000000000044</c:v>
                </c:pt>
                <c:pt idx="1">
                  <c:v>0.67000000000000071</c:v>
                </c:pt>
              </c:numCache>
            </c:numRef>
          </c:val>
        </c:ser>
        <c:axId val="52180864"/>
        <c:axId val="52182400"/>
      </c:barChart>
      <c:catAx>
        <c:axId val="52180864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>
                <a:solidFill>
                  <a:schemeClr val="bg1"/>
                </a:solidFill>
              </a:defRPr>
            </a:pPr>
            <a:endParaRPr lang="ru-RU"/>
          </a:p>
        </c:txPr>
        <c:crossAx val="52182400"/>
        <c:crosses val="autoZero"/>
        <c:auto val="1"/>
        <c:lblAlgn val="ctr"/>
        <c:lblOffset val="100"/>
      </c:catAx>
      <c:valAx>
        <c:axId val="52182400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2000" b="1">
                <a:solidFill>
                  <a:schemeClr val="bg1"/>
                </a:solidFill>
              </a:defRPr>
            </a:pPr>
            <a:endParaRPr lang="ru-RU"/>
          </a:p>
        </c:txPr>
        <c:crossAx val="52180864"/>
        <c:crosses val="autoZero"/>
        <c:crossBetween val="between"/>
      </c:valAx>
      <c:spPr>
        <a:solidFill>
          <a:schemeClr val="accent6">
            <a:lumMod val="20000"/>
            <a:lumOff val="80000"/>
          </a:schemeClr>
        </a:solidFill>
      </c:spPr>
    </c:plotArea>
    <c:legend>
      <c:legendPos val="b"/>
      <c:layout/>
      <c:spPr>
        <a:solidFill>
          <a:prstClr val="white"/>
        </a:solidFill>
      </c:spPr>
      <c:txPr>
        <a:bodyPr/>
        <a:lstStyle/>
        <a:p>
          <a:pPr>
            <a:defRPr sz="2000" b="1"/>
          </a:pPr>
          <a:endParaRPr lang="ru-RU"/>
        </a:p>
      </c:txPr>
    </c:legend>
    <c:plotVisOnly val="1"/>
  </c:chart>
  <c:spPr>
    <a:noFill/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Лист1!$A$139</c:f>
              <c:strCache>
                <c:ptCount val="1"/>
                <c:pt idx="0">
                  <c:v>І семестр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0000"/>
              </a:solidFill>
            </a:ln>
          </c:spPr>
          <c:dLbls>
            <c:dLbl>
              <c:idx val="0"/>
              <c:layout>
                <c:manualLayout>
                  <c:x val="9.7859044448810866E-3"/>
                  <c:y val="0.2003115870395249"/>
                </c:manualLayout>
              </c:layout>
              <c:showVal val="1"/>
            </c:dLbl>
            <c:dLbl>
              <c:idx val="1"/>
              <c:layout>
                <c:manualLayout>
                  <c:x val="-4.8929522224405416E-3"/>
                  <c:y val="0.18528821801156062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</c:dLbls>
          <c:cat>
            <c:strRef>
              <c:f>Лист1!$B$138:$C$138</c:f>
              <c:strCache>
                <c:ptCount val="2"/>
                <c:pt idx="0">
                  <c:v>5кл</c:v>
                </c:pt>
                <c:pt idx="1">
                  <c:v>6кл</c:v>
                </c:pt>
              </c:strCache>
            </c:strRef>
          </c:cat>
          <c:val>
            <c:numRef>
              <c:f>Лист1!$B$139:$C$139</c:f>
              <c:numCache>
                <c:formatCode>0%</c:formatCode>
                <c:ptCount val="2"/>
                <c:pt idx="0">
                  <c:v>0.67000000000000071</c:v>
                </c:pt>
                <c:pt idx="1">
                  <c:v>0.54</c:v>
                </c:pt>
              </c:numCache>
            </c:numRef>
          </c:val>
        </c:ser>
        <c:ser>
          <c:idx val="1"/>
          <c:order val="1"/>
          <c:tx>
            <c:strRef>
              <c:f>Лист1!$A$140</c:f>
              <c:strCache>
                <c:ptCount val="1"/>
                <c:pt idx="0">
                  <c:v>підсумкова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000000"/>
              </a:solidFill>
            </a:ln>
          </c:spPr>
          <c:dLbls>
            <c:dLbl>
              <c:idx val="0"/>
              <c:layout>
                <c:manualLayout>
                  <c:x val="-4.8929522224405416E-3"/>
                  <c:y val="0.18278432317356649"/>
                </c:manualLayout>
              </c:layout>
              <c:showVal val="1"/>
            </c:dLbl>
            <c:dLbl>
              <c:idx val="1"/>
              <c:layout>
                <c:manualLayout>
                  <c:x val="-1.6309840741468495E-3"/>
                  <c:y val="0.18528821801156062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</c:dLbls>
          <c:cat>
            <c:strRef>
              <c:f>Лист1!$B$138:$C$138</c:f>
              <c:strCache>
                <c:ptCount val="2"/>
                <c:pt idx="0">
                  <c:v>5кл</c:v>
                </c:pt>
                <c:pt idx="1">
                  <c:v>6кл</c:v>
                </c:pt>
              </c:strCache>
            </c:strRef>
          </c:cat>
          <c:val>
            <c:numRef>
              <c:f>Лист1!$B$140:$C$140</c:f>
              <c:numCache>
                <c:formatCode>0%</c:formatCode>
                <c:ptCount val="2"/>
                <c:pt idx="0">
                  <c:v>0.58000000000000007</c:v>
                </c:pt>
                <c:pt idx="1">
                  <c:v>0.54</c:v>
                </c:pt>
              </c:numCache>
            </c:numRef>
          </c:val>
        </c:ser>
        <c:axId val="52474624"/>
        <c:axId val="52476160"/>
      </c:barChart>
      <c:catAx>
        <c:axId val="52474624"/>
        <c:scaling>
          <c:orientation val="minMax"/>
        </c:scaling>
        <c:axPos val="b"/>
        <c:tickLblPos val="nextTo"/>
        <c:crossAx val="52476160"/>
        <c:crosses val="autoZero"/>
        <c:auto val="1"/>
        <c:lblAlgn val="ctr"/>
        <c:lblOffset val="100"/>
      </c:catAx>
      <c:valAx>
        <c:axId val="52476160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2000" b="1">
                <a:solidFill>
                  <a:schemeClr val="bg1"/>
                </a:solidFill>
              </a:defRPr>
            </a:pPr>
            <a:endParaRPr lang="ru-RU"/>
          </a:p>
        </c:txPr>
        <c:crossAx val="52474624"/>
        <c:crosses val="autoZero"/>
        <c:crossBetween val="between"/>
      </c:valAx>
      <c:spPr>
        <a:solidFill>
          <a:srgbClr val="F79646">
            <a:lumMod val="20000"/>
            <a:lumOff val="80000"/>
          </a:srgbClr>
        </a:solidFill>
      </c:spPr>
    </c:plotArea>
    <c:legend>
      <c:legendPos val="b"/>
      <c:layout/>
      <c:spPr>
        <a:solidFill>
          <a:schemeClr val="bg1"/>
        </a:solidFill>
      </c:spPr>
      <c:txPr>
        <a:bodyPr/>
        <a:lstStyle/>
        <a:p>
          <a:pPr>
            <a:defRPr sz="2000" b="1"/>
          </a:pPr>
          <a:endParaRPr lang="ru-RU"/>
        </a:p>
      </c:txPr>
    </c:legend>
    <c:plotVisOnly val="1"/>
  </c:chart>
  <c:spPr>
    <a:noFill/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Лист1!$A$147</c:f>
              <c:strCache>
                <c:ptCount val="1"/>
                <c:pt idx="0">
                  <c:v>І семестр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0000"/>
              </a:solidFill>
            </a:ln>
          </c:spPr>
          <c:dLbls>
            <c:dLbl>
              <c:idx val="0"/>
              <c:layout>
                <c:manualLayout>
                  <c:x val="-8.1549203707342397E-3"/>
                  <c:y val="0.1648941759977538"/>
                </c:manualLayout>
              </c:layout>
              <c:showVal val="1"/>
            </c:dLbl>
            <c:dLbl>
              <c:idx val="1"/>
              <c:layout>
                <c:manualLayout>
                  <c:x val="1.6309840741468495E-3"/>
                  <c:y val="0.15458828999789445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Лист1!$B$146:$C$146</c:f>
              <c:strCache>
                <c:ptCount val="2"/>
                <c:pt idx="0">
                  <c:v>5кл</c:v>
                </c:pt>
                <c:pt idx="1">
                  <c:v>6кл</c:v>
                </c:pt>
              </c:strCache>
            </c:strRef>
          </c:cat>
          <c:val>
            <c:numRef>
              <c:f>Лист1!$B$147:$C$147</c:f>
              <c:numCache>
                <c:formatCode>0%</c:formatCode>
                <c:ptCount val="2"/>
                <c:pt idx="0">
                  <c:v>0.8300000000000004</c:v>
                </c:pt>
                <c:pt idx="1">
                  <c:v>0.42000000000000021</c:v>
                </c:pt>
              </c:numCache>
            </c:numRef>
          </c:val>
        </c:ser>
        <c:ser>
          <c:idx val="1"/>
          <c:order val="1"/>
          <c:tx>
            <c:strRef>
              <c:f>Лист1!$A$148</c:f>
              <c:strCache>
                <c:ptCount val="1"/>
                <c:pt idx="0">
                  <c:v>підсумкова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000000"/>
              </a:solidFill>
            </a:ln>
          </c:spPr>
          <c:dLbls>
            <c:dLbl>
              <c:idx val="0"/>
              <c:layout>
                <c:manualLayout>
                  <c:x val="3.2619681482936977E-3"/>
                  <c:y val="0.1648941759977538"/>
                </c:manualLayout>
              </c:layout>
              <c:showVal val="1"/>
            </c:dLbl>
            <c:dLbl>
              <c:idx val="1"/>
              <c:layout>
                <c:manualLayout>
                  <c:x val="4.8929522224405416E-3"/>
                  <c:y val="0.20611771999719236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Лист1!$B$146:$C$146</c:f>
              <c:strCache>
                <c:ptCount val="2"/>
                <c:pt idx="0">
                  <c:v>5кл</c:v>
                </c:pt>
                <c:pt idx="1">
                  <c:v>6кл</c:v>
                </c:pt>
              </c:strCache>
            </c:strRef>
          </c:cat>
          <c:val>
            <c:numRef>
              <c:f>Лист1!$B$148:$C$148</c:f>
              <c:numCache>
                <c:formatCode>0%</c:formatCode>
                <c:ptCount val="2"/>
                <c:pt idx="0">
                  <c:v>0.8300000000000004</c:v>
                </c:pt>
                <c:pt idx="1">
                  <c:v>0.63000000000000045</c:v>
                </c:pt>
              </c:numCache>
            </c:numRef>
          </c:val>
        </c:ser>
        <c:axId val="52538752"/>
        <c:axId val="52552832"/>
      </c:barChart>
      <c:catAx>
        <c:axId val="52538752"/>
        <c:scaling>
          <c:orientation val="minMax"/>
        </c:scaling>
        <c:axPos val="b"/>
        <c:tickLblPos val="nextTo"/>
        <c:crossAx val="52552832"/>
        <c:crosses val="autoZero"/>
        <c:auto val="1"/>
        <c:lblAlgn val="ctr"/>
        <c:lblOffset val="100"/>
      </c:catAx>
      <c:valAx>
        <c:axId val="52552832"/>
        <c:scaling>
          <c:orientation val="minMax"/>
        </c:scaling>
        <c:axPos val="l"/>
        <c:majorGridlines/>
        <c:numFmt formatCode="0%" sourceLinked="1"/>
        <c:tickLblPos val="nextTo"/>
        <c:crossAx val="52538752"/>
        <c:crosses val="autoZero"/>
        <c:crossBetween val="between"/>
      </c:valAx>
      <c:spPr>
        <a:solidFill>
          <a:schemeClr val="accent6">
            <a:lumMod val="20000"/>
            <a:lumOff val="80000"/>
          </a:schemeClr>
        </a:solidFill>
      </c:spPr>
    </c:plotArea>
    <c:legend>
      <c:legendPos val="b"/>
      <c:legendEntry>
        <c:idx val="0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ru-RU"/>
          </a:p>
        </c:txPr>
      </c:legendEntry>
      <c:layout/>
      <c:spPr>
        <a:solidFill>
          <a:schemeClr val="bg1"/>
        </a:solidFill>
      </c:spPr>
    </c:legend>
    <c:plotVisOnly val="1"/>
  </c:chart>
  <c:spPr>
    <a:noFill/>
  </c:spPr>
  <c:txPr>
    <a:bodyPr/>
    <a:lstStyle/>
    <a:p>
      <a:pPr>
        <a:defRPr sz="2000" b="1">
          <a:solidFill>
            <a:schemeClr val="bg1"/>
          </a:solidFill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Лист1!$A$158</c:f>
              <c:strCache>
                <c:ptCount val="1"/>
                <c:pt idx="0">
                  <c:v>І семестр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0000"/>
              </a:solidFill>
            </a:ln>
          </c:spPr>
          <c:dLbls>
            <c:dLbl>
              <c:idx val="0"/>
              <c:layout>
                <c:manualLayout>
                  <c:x val="0"/>
                  <c:y val="0.17047064855932181"/>
                </c:manualLayout>
              </c:layout>
              <c:showVal val="1"/>
            </c:dLbl>
            <c:dLbl>
              <c:idx val="1"/>
              <c:layout>
                <c:manualLayout>
                  <c:x val="1.6309840741468495E-3"/>
                  <c:y val="0.20212948329176725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</c:dLbls>
          <c:cat>
            <c:strRef>
              <c:f>Лист1!$B$157:$C$157</c:f>
              <c:strCache>
                <c:ptCount val="2"/>
                <c:pt idx="0">
                  <c:v>5кл</c:v>
                </c:pt>
                <c:pt idx="1">
                  <c:v>6кл</c:v>
                </c:pt>
              </c:strCache>
            </c:strRef>
          </c:cat>
          <c:val>
            <c:numRef>
              <c:f>Лист1!$B$158:$C$158</c:f>
              <c:numCache>
                <c:formatCode>0%</c:formatCode>
                <c:ptCount val="2"/>
                <c:pt idx="0">
                  <c:v>0.75000000000000044</c:v>
                </c:pt>
                <c:pt idx="1">
                  <c:v>0.58000000000000007</c:v>
                </c:pt>
              </c:numCache>
            </c:numRef>
          </c:val>
        </c:ser>
        <c:ser>
          <c:idx val="1"/>
          <c:order val="1"/>
          <c:tx>
            <c:strRef>
              <c:f>Лист1!$A$159</c:f>
              <c:strCache>
                <c:ptCount val="1"/>
                <c:pt idx="0">
                  <c:v>підсумкова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000000"/>
              </a:solidFill>
            </a:ln>
          </c:spPr>
          <c:dLbls>
            <c:dLbl>
              <c:idx val="0"/>
              <c:layout>
                <c:manualLayout>
                  <c:x val="-4.8929522224405416E-3"/>
                  <c:y val="0.18508241843583506"/>
                </c:manualLayout>
              </c:layout>
              <c:showVal val="1"/>
            </c:dLbl>
            <c:dLbl>
              <c:idx val="1"/>
              <c:layout>
                <c:manualLayout>
                  <c:x val="-1.6309840741468495E-3"/>
                  <c:y val="0.13150592888861948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</c:dLbls>
          <c:cat>
            <c:strRef>
              <c:f>Лист1!$B$157:$C$157</c:f>
              <c:strCache>
                <c:ptCount val="2"/>
                <c:pt idx="0">
                  <c:v>5кл</c:v>
                </c:pt>
                <c:pt idx="1">
                  <c:v>6кл</c:v>
                </c:pt>
              </c:strCache>
            </c:strRef>
          </c:cat>
          <c:val>
            <c:numRef>
              <c:f>Лист1!$B$159:$C$159</c:f>
              <c:numCache>
                <c:formatCode>0%</c:formatCode>
                <c:ptCount val="2"/>
                <c:pt idx="0">
                  <c:v>0.71000000000000041</c:v>
                </c:pt>
                <c:pt idx="1">
                  <c:v>0.67000000000000071</c:v>
                </c:pt>
              </c:numCache>
            </c:numRef>
          </c:val>
        </c:ser>
        <c:axId val="52575232"/>
        <c:axId val="52609792"/>
      </c:barChart>
      <c:catAx>
        <c:axId val="52575232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>
                <a:solidFill>
                  <a:schemeClr val="bg1"/>
                </a:solidFill>
              </a:defRPr>
            </a:pPr>
            <a:endParaRPr lang="ru-RU"/>
          </a:p>
        </c:txPr>
        <c:crossAx val="52609792"/>
        <c:crosses val="autoZero"/>
        <c:auto val="1"/>
        <c:lblAlgn val="ctr"/>
        <c:lblOffset val="100"/>
      </c:catAx>
      <c:valAx>
        <c:axId val="52609792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2000" b="1">
                <a:solidFill>
                  <a:schemeClr val="bg1"/>
                </a:solidFill>
              </a:defRPr>
            </a:pPr>
            <a:endParaRPr lang="ru-RU"/>
          </a:p>
        </c:txPr>
        <c:crossAx val="52575232"/>
        <c:crosses val="autoZero"/>
        <c:crossBetween val="between"/>
      </c:valAx>
      <c:spPr>
        <a:solidFill>
          <a:schemeClr val="accent6">
            <a:lumMod val="20000"/>
            <a:lumOff val="80000"/>
          </a:schemeClr>
        </a:solidFill>
      </c:spPr>
    </c:plotArea>
    <c:legend>
      <c:legendPos val="b"/>
      <c:layout/>
      <c:spPr>
        <a:solidFill>
          <a:sysClr val="window" lastClr="FFFFFF"/>
        </a:solidFill>
      </c:spPr>
      <c:txPr>
        <a:bodyPr/>
        <a:lstStyle/>
        <a:p>
          <a:pPr>
            <a:defRPr sz="2000" b="1"/>
          </a:pPr>
          <a:endParaRPr lang="ru-RU"/>
        </a:p>
      </c:txPr>
    </c:legend>
    <c:plotVisOnly val="1"/>
  </c:chart>
  <c:spPr>
    <a:noFill/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4551083591331271"/>
          <c:y val="4.192112256528209E-2"/>
          <c:w val="0.81114551083591335"/>
          <c:h val="0.7042937073167177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І семестр</c:v>
                </c:pt>
              </c:strCache>
            </c:strRef>
          </c:tx>
          <c:spPr>
            <a:solidFill>
              <a:srgbClr val="0070C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0"/>
                  <c:y val="0.1681159420289855"/>
                </c:manualLayout>
              </c:layout>
              <c:showVal val="1"/>
            </c:dLbl>
            <c:dLbl>
              <c:idx val="1"/>
              <c:layout>
                <c:manualLayout>
                  <c:x val="-8.2559339525284034E-3"/>
                  <c:y val="0.17391304347826125"/>
                </c:manualLayout>
              </c:layout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20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5 кл</c:v>
                </c:pt>
                <c:pt idx="1">
                  <c:v>6 кл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0.63000000000000045</c:v>
                </c:pt>
                <c:pt idx="1">
                  <c:v>0.46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підсум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-4.1279669762641844E-3"/>
                  <c:y val="0.1565217391304350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0.20869565217391303"/>
                </c:manualLayout>
              </c:layout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20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5 кл</c:v>
                </c:pt>
                <c:pt idx="1">
                  <c:v>6 кл</c:v>
                </c:pt>
              </c:strCache>
            </c:strRef>
          </c:cat>
          <c:val>
            <c:numRef>
              <c:f>Лист1!$C$2:$C$3</c:f>
              <c:numCache>
                <c:formatCode>0%</c:formatCode>
                <c:ptCount val="2"/>
                <c:pt idx="0">
                  <c:v>0.54</c:v>
                </c:pt>
                <c:pt idx="1">
                  <c:v>0.5</c:v>
                </c:pt>
              </c:numCache>
            </c:numRef>
          </c:val>
        </c:ser>
        <c:dLbls>
          <c:showVal val="1"/>
        </c:dLbls>
        <c:axId val="52721536"/>
        <c:axId val="52723072"/>
      </c:barChart>
      <c:catAx>
        <c:axId val="5272153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000" b="1" i="0" u="none" strike="noStrike" baseline="0">
                <a:solidFill>
                  <a:schemeClr val="bg1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52723072"/>
        <c:crosses val="autoZero"/>
        <c:lblAlgn val="ctr"/>
        <c:lblOffset val="100"/>
        <c:tickLblSkip val="1"/>
        <c:tickMarkSkip val="1"/>
      </c:catAx>
      <c:valAx>
        <c:axId val="52723072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%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000" b="1" i="0" u="none" strike="noStrike" baseline="0">
                <a:solidFill>
                  <a:schemeClr val="bg1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52721536"/>
        <c:crosses val="autoZero"/>
        <c:crossBetween val="between"/>
      </c:valAx>
      <c:spPr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12700">
          <a:solidFill>
            <a:srgbClr val="808080"/>
          </a:solidFill>
          <a:prstDash val="solid"/>
        </a:ln>
      </c:spPr>
    </c:plotArea>
    <c:legend>
      <c:legendPos val="b"/>
      <c:layout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2000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noFill/>
    <a:ln w="3175">
      <a:noFill/>
      <a:prstDash val="solid"/>
    </a:ln>
  </c:spPr>
  <c:txPr>
    <a:bodyPr/>
    <a:lstStyle/>
    <a:p>
      <a:pPr>
        <a:defRPr sz="82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 sz="2400">
              <a:solidFill>
                <a:schemeClr val="bg1"/>
              </a:solidFill>
            </a:defRPr>
          </a:pPr>
          <a:endParaRPr lang="ru-RU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Лист1!$P$181</c:f>
              <c:strCache>
                <c:ptCount val="1"/>
                <c:pt idx="0">
                  <c:v>6кл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dLbls>
            <c:dLbl>
              <c:idx val="0"/>
              <c:layout>
                <c:manualLayout>
                  <c:x val="-5.5555555555555558E-3"/>
                  <c:y val="0.125"/>
                </c:manualLayout>
              </c:layout>
              <c:tx>
                <c:rich>
                  <a:bodyPr/>
                  <a:lstStyle/>
                  <a:p>
                    <a:r>
                      <a:rPr lang="en-US" sz="1800" b="1">
                        <a:solidFill>
                          <a:schemeClr val="bg1"/>
                        </a:solidFill>
                      </a:rPr>
                      <a:t>33%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-5.5555555555555558E-3"/>
                  <c:y val="0.17129629629629647"/>
                </c:manualLayout>
              </c:layout>
              <c:tx>
                <c:rich>
                  <a:bodyPr/>
                  <a:lstStyle/>
                  <a:p>
                    <a:r>
                      <a:rPr lang="en-US" sz="1800" b="1">
                        <a:solidFill>
                          <a:schemeClr val="bg1"/>
                        </a:solidFill>
                      </a:rPr>
                      <a:t>50%</a:t>
                    </a:r>
                  </a:p>
                </c:rich>
              </c:tx>
              <c:showVal val="1"/>
            </c:dLbl>
            <c:showVal val="1"/>
          </c:dLbls>
          <c:cat>
            <c:strRef>
              <c:f>Лист1!$O$182:$O$183</c:f>
              <c:strCache>
                <c:ptCount val="2"/>
                <c:pt idx="0">
                  <c:v>І семестр</c:v>
                </c:pt>
                <c:pt idx="1">
                  <c:v>підсумкова</c:v>
                </c:pt>
              </c:strCache>
            </c:strRef>
          </c:cat>
          <c:val>
            <c:numRef>
              <c:f>Лист1!$P$182:$P$183</c:f>
              <c:numCache>
                <c:formatCode>0%</c:formatCode>
                <c:ptCount val="2"/>
                <c:pt idx="0">
                  <c:v>0.33000000000000007</c:v>
                </c:pt>
                <c:pt idx="1">
                  <c:v>0.5</c:v>
                </c:pt>
              </c:numCache>
            </c:numRef>
          </c:val>
        </c:ser>
        <c:axId val="52825472"/>
        <c:axId val="52847744"/>
      </c:barChart>
      <c:catAx>
        <c:axId val="52825472"/>
        <c:scaling>
          <c:orientation val="minMax"/>
        </c:scaling>
        <c:axPos val="b"/>
        <c:tickLblPos val="nextTo"/>
        <c:txPr>
          <a:bodyPr/>
          <a:lstStyle/>
          <a:p>
            <a:pPr>
              <a:defRPr sz="2400" b="1">
                <a:solidFill>
                  <a:schemeClr val="bg1"/>
                </a:solidFill>
              </a:defRPr>
            </a:pPr>
            <a:endParaRPr lang="ru-RU"/>
          </a:p>
        </c:txPr>
        <c:crossAx val="52847744"/>
        <c:crosses val="autoZero"/>
        <c:auto val="1"/>
        <c:lblAlgn val="ctr"/>
        <c:lblOffset val="100"/>
      </c:catAx>
      <c:valAx>
        <c:axId val="52847744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1800" b="1">
                <a:solidFill>
                  <a:schemeClr val="bg1"/>
                </a:solidFill>
              </a:defRPr>
            </a:pPr>
            <a:endParaRPr lang="ru-RU"/>
          </a:p>
        </c:txPr>
        <c:crossAx val="52825472"/>
        <c:crosses val="autoZero"/>
        <c:crossBetween val="between"/>
      </c:valAx>
      <c:spPr>
        <a:solidFill>
          <a:schemeClr val="bg1">
            <a:lumMod val="95000"/>
          </a:schemeClr>
        </a:solidFill>
      </c:spPr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Лист1!$A$222</c:f>
              <c:strCache>
                <c:ptCount val="1"/>
                <c:pt idx="0">
                  <c:v>І семестр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0000"/>
              </a:solidFill>
            </a:ln>
          </c:spPr>
          <c:dLbls>
            <c:dLbl>
              <c:idx val="0"/>
              <c:layout>
                <c:manualLayout>
                  <c:x val="1.6161568858209349E-3"/>
                  <c:y val="0.162961822372780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0.11851768899838555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Лист1!$B$221:$C$221</c:f>
              <c:strCache>
                <c:ptCount val="2"/>
                <c:pt idx="0">
                  <c:v>5кл</c:v>
                </c:pt>
                <c:pt idx="1">
                  <c:v>6кл</c:v>
                </c:pt>
              </c:strCache>
            </c:strRef>
          </c:cat>
          <c:val>
            <c:numRef>
              <c:f>Лист1!$B$222:$C$222</c:f>
              <c:numCache>
                <c:formatCode>0%</c:formatCode>
                <c:ptCount val="2"/>
                <c:pt idx="0">
                  <c:v>1</c:v>
                </c:pt>
                <c:pt idx="1">
                  <c:v>0.96000000000000041</c:v>
                </c:pt>
              </c:numCache>
            </c:numRef>
          </c:val>
        </c:ser>
        <c:ser>
          <c:idx val="1"/>
          <c:order val="1"/>
          <c:tx>
            <c:strRef>
              <c:f>Лист1!$A$223</c:f>
              <c:strCache>
                <c:ptCount val="1"/>
                <c:pt idx="0">
                  <c:v>підсумкова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000000"/>
              </a:solidFill>
            </a:ln>
          </c:spPr>
          <c:dLbls>
            <c:dLbl>
              <c:idx val="0"/>
              <c:layout>
                <c:manualLayout>
                  <c:x val="-1.6161568858209349E-3"/>
                  <c:y val="0.1629618223727802"/>
                </c:manualLayout>
              </c:layout>
              <c:showVal val="1"/>
            </c:dLbl>
            <c:dLbl>
              <c:idx val="1"/>
              <c:layout>
                <c:manualLayout>
                  <c:x val="-3.2323137716418699E-3"/>
                  <c:y val="0.10370297787358747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Лист1!$B$221:$C$221</c:f>
              <c:strCache>
                <c:ptCount val="2"/>
                <c:pt idx="0">
                  <c:v>5кл</c:v>
                </c:pt>
                <c:pt idx="1">
                  <c:v>6кл</c:v>
                </c:pt>
              </c:strCache>
            </c:strRef>
          </c:cat>
          <c:val>
            <c:numRef>
              <c:f>Лист1!$B$223:$C$223</c:f>
              <c:numCache>
                <c:formatCode>0%</c:formatCode>
                <c:ptCount val="2"/>
                <c:pt idx="0">
                  <c:v>1</c:v>
                </c:pt>
                <c:pt idx="1">
                  <c:v>0.92</c:v>
                </c:pt>
              </c:numCache>
            </c:numRef>
          </c:val>
        </c:ser>
        <c:axId val="53102848"/>
        <c:axId val="53116928"/>
      </c:barChart>
      <c:catAx>
        <c:axId val="53102848"/>
        <c:scaling>
          <c:orientation val="minMax"/>
        </c:scaling>
        <c:axPos val="b"/>
        <c:tickLblPos val="nextTo"/>
        <c:crossAx val="53116928"/>
        <c:crosses val="autoZero"/>
        <c:auto val="1"/>
        <c:lblAlgn val="ctr"/>
        <c:lblOffset val="100"/>
      </c:catAx>
      <c:valAx>
        <c:axId val="53116928"/>
        <c:scaling>
          <c:orientation val="minMax"/>
        </c:scaling>
        <c:axPos val="l"/>
        <c:majorGridlines/>
        <c:numFmt formatCode="0%" sourceLinked="1"/>
        <c:tickLblPos val="nextTo"/>
        <c:crossAx val="53102848"/>
        <c:crosses val="autoZero"/>
        <c:crossBetween val="between"/>
      </c:valAx>
      <c:spPr>
        <a:solidFill>
          <a:schemeClr val="accent6">
            <a:lumMod val="20000"/>
            <a:lumOff val="80000"/>
          </a:schemeClr>
        </a:solidFill>
      </c:spPr>
    </c:plotArea>
    <c:legend>
      <c:legendPos val="b"/>
      <c:layout/>
      <c:spPr>
        <a:solidFill>
          <a:schemeClr val="bg1"/>
        </a:solidFill>
      </c:spPr>
      <c:txPr>
        <a:bodyPr/>
        <a:lstStyle/>
        <a:p>
          <a:pPr>
            <a:defRPr>
              <a:solidFill>
                <a:schemeClr val="tx1"/>
              </a:solidFill>
            </a:defRPr>
          </a:pPr>
          <a:endParaRPr lang="ru-RU"/>
        </a:p>
      </c:txPr>
    </c:legend>
    <c:plotVisOnly val="1"/>
  </c:chart>
  <c:spPr>
    <a:noFill/>
    <a:ln>
      <a:noFill/>
    </a:ln>
  </c:spPr>
  <c:txPr>
    <a:bodyPr/>
    <a:lstStyle/>
    <a:p>
      <a:pPr>
        <a:defRPr sz="2000" b="1">
          <a:solidFill>
            <a:schemeClr val="bg1"/>
          </a:solidFill>
        </a:defRPr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Лист1!$A$198</c:f>
              <c:strCache>
                <c:ptCount val="1"/>
                <c:pt idx="0">
                  <c:v>І семестр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0000"/>
              </a:solidFill>
            </a:ln>
          </c:spPr>
          <c:dLbls>
            <c:dLbl>
              <c:idx val="0"/>
              <c:layout>
                <c:manualLayout>
                  <c:x val="1.6161568858209349E-3"/>
                  <c:y val="0.19279990252554274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0.15273758511763783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</c:dLbls>
          <c:cat>
            <c:strRef>
              <c:f>Лист1!$B$197:$C$197</c:f>
              <c:strCache>
                <c:ptCount val="2"/>
                <c:pt idx="0">
                  <c:v>5кл</c:v>
                </c:pt>
                <c:pt idx="1">
                  <c:v>6кл</c:v>
                </c:pt>
              </c:strCache>
            </c:strRef>
          </c:cat>
          <c:val>
            <c:numRef>
              <c:f>Лист1!$B$198:$C$198</c:f>
              <c:numCache>
                <c:formatCode>0%</c:formatCode>
                <c:ptCount val="2"/>
                <c:pt idx="0">
                  <c:v>1</c:v>
                </c:pt>
                <c:pt idx="1">
                  <c:v>0.75000000000000044</c:v>
                </c:pt>
              </c:numCache>
            </c:numRef>
          </c:val>
        </c:ser>
        <c:ser>
          <c:idx val="1"/>
          <c:order val="1"/>
          <c:tx>
            <c:strRef>
              <c:f>Лист1!$A$199</c:f>
              <c:strCache>
                <c:ptCount val="1"/>
                <c:pt idx="0">
                  <c:v>підсумкова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000000"/>
              </a:solidFill>
            </a:ln>
          </c:spPr>
          <c:dLbls>
            <c:dLbl>
              <c:idx val="0"/>
              <c:layout>
                <c:manualLayout>
                  <c:x val="-1.6161568858209349E-3"/>
                  <c:y val="0.20531937671551304"/>
                </c:manualLayout>
              </c:layout>
              <c:showVal val="1"/>
            </c:dLbl>
            <c:dLbl>
              <c:idx val="1"/>
              <c:layout>
                <c:manualLayout>
                  <c:x val="-1.2929255086567485E-2"/>
                  <c:y val="0.20031158703952481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</c:dLbls>
          <c:cat>
            <c:strRef>
              <c:f>Лист1!$B$197:$C$197</c:f>
              <c:strCache>
                <c:ptCount val="2"/>
                <c:pt idx="0">
                  <c:v>5кл</c:v>
                </c:pt>
                <c:pt idx="1">
                  <c:v>6кл</c:v>
                </c:pt>
              </c:strCache>
            </c:strRef>
          </c:cat>
          <c:val>
            <c:numRef>
              <c:f>Лист1!$B$199:$C$199</c:f>
              <c:numCache>
                <c:formatCode>0%</c:formatCode>
                <c:ptCount val="2"/>
                <c:pt idx="0">
                  <c:v>1</c:v>
                </c:pt>
                <c:pt idx="1">
                  <c:v>0.92</c:v>
                </c:pt>
              </c:numCache>
            </c:numRef>
          </c:val>
        </c:ser>
        <c:axId val="52769920"/>
        <c:axId val="52771456"/>
      </c:barChart>
      <c:catAx>
        <c:axId val="52769920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>
                <a:solidFill>
                  <a:schemeClr val="bg1"/>
                </a:solidFill>
              </a:defRPr>
            </a:pPr>
            <a:endParaRPr lang="ru-RU"/>
          </a:p>
        </c:txPr>
        <c:crossAx val="52771456"/>
        <c:crosses val="autoZero"/>
        <c:auto val="1"/>
        <c:lblAlgn val="ctr"/>
        <c:lblOffset val="100"/>
      </c:catAx>
      <c:valAx>
        <c:axId val="52771456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2000" b="1">
                <a:solidFill>
                  <a:schemeClr val="bg1"/>
                </a:solidFill>
              </a:defRPr>
            </a:pPr>
            <a:endParaRPr lang="ru-RU"/>
          </a:p>
        </c:txPr>
        <c:crossAx val="52769920"/>
        <c:crosses val="autoZero"/>
        <c:crossBetween val="between"/>
      </c:valAx>
      <c:spPr>
        <a:solidFill>
          <a:schemeClr val="accent6">
            <a:lumMod val="20000"/>
            <a:lumOff val="80000"/>
          </a:schemeClr>
        </a:solidFill>
      </c:spPr>
    </c:plotArea>
    <c:legend>
      <c:legendPos val="b"/>
      <c:layout/>
      <c:spPr>
        <a:solidFill>
          <a:schemeClr val="bg1"/>
        </a:solidFill>
      </c:spPr>
      <c:txPr>
        <a:bodyPr/>
        <a:lstStyle/>
        <a:p>
          <a:pPr>
            <a:defRPr sz="2000" b="1"/>
          </a:pPr>
          <a:endParaRPr lang="ru-RU"/>
        </a:p>
      </c:txPr>
    </c:legend>
    <c:plotVisOnly val="1"/>
  </c:chart>
  <c:spPr>
    <a:noFill/>
    <a:ln>
      <a:noFill/>
    </a:ln>
  </c:sp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C561D-3F3F-48DA-B844-13B2B2CB7C05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B58B-B5BB-4389-BDC9-9B59BB1833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C561D-3F3F-48DA-B844-13B2B2CB7C05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B58B-B5BB-4389-BDC9-9B59BB1833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C561D-3F3F-48DA-B844-13B2B2CB7C05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B58B-B5BB-4389-BDC9-9B59BB1833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C561D-3F3F-48DA-B844-13B2B2CB7C05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B58B-B5BB-4389-BDC9-9B59BB1833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C561D-3F3F-48DA-B844-13B2B2CB7C05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B58B-B5BB-4389-BDC9-9B59BB1833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C561D-3F3F-48DA-B844-13B2B2CB7C05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B58B-B5BB-4389-BDC9-9B59BB1833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C561D-3F3F-48DA-B844-13B2B2CB7C05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B58B-B5BB-4389-BDC9-9B59BB1833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C561D-3F3F-48DA-B844-13B2B2CB7C05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B58B-B5BB-4389-BDC9-9B59BB1833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C561D-3F3F-48DA-B844-13B2B2CB7C05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B58B-B5BB-4389-BDC9-9B59BB1833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C561D-3F3F-48DA-B844-13B2B2CB7C05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B58B-B5BB-4389-BDC9-9B59BB1833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C561D-3F3F-48DA-B844-13B2B2CB7C05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B58B-B5BB-4389-BDC9-9B59BB1833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3000" r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C561D-3F3F-48DA-B844-13B2B2CB7C05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1B58B-B5BB-4389-BDC9-9B59BB1833A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57290" y="1357298"/>
            <a:ext cx="7786711" cy="430887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Аналіз навчальних досягнень</a:t>
            </a:r>
          </a:p>
          <a:p>
            <a:pPr algn="ctr"/>
            <a:r>
              <a:rPr lang="uk-UA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учнів 7 – А класу на початок </a:t>
            </a:r>
          </a:p>
          <a:p>
            <a:pPr algn="ctr"/>
            <a:r>
              <a:rPr lang="uk-UA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І семестру</a:t>
            </a:r>
            <a:endParaRPr lang="uk-UA" sz="4400" b="1" cap="none" spc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ctr"/>
            <a:r>
              <a:rPr lang="uk-UA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(матеріали батьківських зборів</a:t>
            </a:r>
          </a:p>
          <a:p>
            <a:pPr algn="ctr"/>
            <a:r>
              <a:rPr lang="uk-UA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від 26. 09. 2012р.)</a:t>
            </a:r>
            <a:endParaRPr lang="uk-UA" sz="4400" b="1" cap="none" spc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ctr"/>
            <a:endParaRPr lang="ru-RU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143372" y="214290"/>
            <a:ext cx="2763898" cy="923330"/>
          </a:xfrm>
          <a:prstGeom prst="rect">
            <a:avLst/>
          </a:prstGeom>
          <a:solidFill>
            <a:sysClr val="window" lastClr="FFFFFF"/>
          </a:solidFill>
        </p:spPr>
        <p:txBody>
          <a:bodyPr wrap="non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k-UA" sz="54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Музика</a:t>
            </a:r>
            <a:endParaRPr lang="ru-RU" sz="5400" b="1" cap="all" spc="0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8064A2">
                      <a:shade val="20000"/>
                      <a:satMod val="245000"/>
                    </a:srgbClr>
                  </a:gs>
                  <a:gs pos="43000">
                    <a:srgbClr val="8064A2">
                      <a:satMod val="255000"/>
                    </a:srgbClr>
                  </a:gs>
                  <a:gs pos="48000">
                    <a:srgbClr val="8064A2">
                      <a:shade val="85000"/>
                      <a:satMod val="255000"/>
                    </a:srgbClr>
                  </a:gs>
                  <a:gs pos="100000">
                    <a:srgbClr val="8064A2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285852" y="1142984"/>
          <a:ext cx="7858148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071802" y="214290"/>
            <a:ext cx="4352346" cy="923330"/>
          </a:xfrm>
          <a:prstGeom prst="rect">
            <a:avLst/>
          </a:prstGeom>
          <a:solidFill>
            <a:sysClr val="window" lastClr="FFFFFF"/>
          </a:solidFill>
        </p:spPr>
        <p:txBody>
          <a:bodyPr wrap="non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k-UA" sz="54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малювання</a:t>
            </a:r>
            <a:endParaRPr lang="ru-RU" sz="5400" b="1" cap="all" spc="0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8064A2">
                      <a:shade val="20000"/>
                      <a:satMod val="245000"/>
                    </a:srgbClr>
                  </a:gs>
                  <a:gs pos="43000">
                    <a:srgbClr val="8064A2">
                      <a:satMod val="255000"/>
                    </a:srgbClr>
                  </a:gs>
                  <a:gs pos="48000">
                    <a:srgbClr val="8064A2">
                      <a:shade val="85000"/>
                      <a:satMod val="255000"/>
                    </a:srgbClr>
                  </a:gs>
                  <a:gs pos="100000">
                    <a:srgbClr val="8064A2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428728" y="1142984"/>
          <a:ext cx="7715272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57488" y="214290"/>
            <a:ext cx="4786346" cy="923330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k-UA" sz="5400" b="1" cap="all" spc="0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Інформатика</a:t>
            </a:r>
            <a:endParaRPr lang="ru-RU" sz="5400" b="1" cap="all" spc="0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8064A2">
                      <a:shade val="20000"/>
                      <a:satMod val="245000"/>
                    </a:srgbClr>
                  </a:gs>
                  <a:gs pos="43000">
                    <a:srgbClr val="8064A2">
                      <a:satMod val="255000"/>
                    </a:srgbClr>
                  </a:gs>
                  <a:gs pos="48000">
                    <a:srgbClr val="8064A2">
                      <a:shade val="85000"/>
                      <a:satMod val="255000"/>
                    </a:srgbClr>
                  </a:gs>
                  <a:gs pos="100000">
                    <a:srgbClr val="8064A2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357290" y="1142984"/>
          <a:ext cx="7786710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00298" y="214290"/>
            <a:ext cx="5960542" cy="923330"/>
          </a:xfrm>
          <a:prstGeom prst="rect">
            <a:avLst/>
          </a:prstGeom>
          <a:solidFill>
            <a:sysClr val="window" lastClr="FFFFFF"/>
          </a:solidFill>
        </p:spPr>
        <p:txBody>
          <a:bodyPr wrap="non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k-UA" sz="54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Основи здоров</a:t>
            </a:r>
            <a:r>
              <a:rPr lang="en-US" sz="54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’</a:t>
            </a:r>
            <a:r>
              <a:rPr lang="uk-UA" sz="54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я</a:t>
            </a:r>
            <a:endParaRPr lang="ru-RU" sz="5400" b="1" cap="all" spc="0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8064A2">
                      <a:shade val="20000"/>
                      <a:satMod val="245000"/>
                    </a:srgbClr>
                  </a:gs>
                  <a:gs pos="43000">
                    <a:srgbClr val="8064A2">
                      <a:satMod val="255000"/>
                    </a:srgbClr>
                  </a:gs>
                  <a:gs pos="48000">
                    <a:srgbClr val="8064A2">
                      <a:shade val="85000"/>
                      <a:satMod val="255000"/>
                    </a:srgbClr>
                  </a:gs>
                  <a:gs pos="100000">
                    <a:srgbClr val="8064A2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357290" y="1142984"/>
          <a:ext cx="7786710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43174" y="214290"/>
            <a:ext cx="5915209" cy="923330"/>
          </a:xfrm>
          <a:prstGeom prst="rect">
            <a:avLst/>
          </a:prstGeom>
          <a:solidFill>
            <a:sysClr val="window" lastClr="FFFFFF"/>
          </a:solidFill>
        </p:spPr>
        <p:txBody>
          <a:bodyPr wrap="non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k-UA" sz="54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Українська мова</a:t>
            </a:r>
            <a:endParaRPr lang="ru-RU" sz="5400" b="1" cap="all" spc="0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8064A2">
                      <a:shade val="20000"/>
                      <a:satMod val="245000"/>
                    </a:srgbClr>
                  </a:gs>
                  <a:gs pos="43000">
                    <a:srgbClr val="8064A2">
                      <a:satMod val="255000"/>
                    </a:srgbClr>
                  </a:gs>
                  <a:gs pos="48000">
                    <a:srgbClr val="8064A2">
                      <a:shade val="85000"/>
                      <a:satMod val="255000"/>
                    </a:srgbClr>
                  </a:gs>
                  <a:gs pos="100000">
                    <a:srgbClr val="8064A2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357290" y="1214422"/>
          <a:ext cx="7572428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19183" y="214290"/>
            <a:ext cx="7524817" cy="923330"/>
          </a:xfrm>
          <a:prstGeom prst="rect">
            <a:avLst/>
          </a:prstGeom>
          <a:solidFill>
            <a:sysClr val="window" lastClr="FFFFFF"/>
          </a:solidFill>
        </p:spPr>
        <p:txBody>
          <a:bodyPr wrap="non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k-UA" sz="54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Українська література</a:t>
            </a:r>
            <a:endParaRPr lang="ru-RU" sz="5400" b="1" cap="all" spc="0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8064A2">
                      <a:shade val="20000"/>
                      <a:satMod val="245000"/>
                    </a:srgbClr>
                  </a:gs>
                  <a:gs pos="43000">
                    <a:srgbClr val="8064A2">
                      <a:satMod val="255000"/>
                    </a:srgbClr>
                  </a:gs>
                  <a:gs pos="48000">
                    <a:srgbClr val="8064A2">
                      <a:shade val="85000"/>
                      <a:satMod val="255000"/>
                    </a:srgbClr>
                  </a:gs>
                  <a:gs pos="100000">
                    <a:srgbClr val="8064A2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1285852" y="1214422"/>
          <a:ext cx="7858148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71736" y="214290"/>
            <a:ext cx="5955989" cy="923330"/>
          </a:xfrm>
          <a:prstGeom prst="rect">
            <a:avLst/>
          </a:prstGeom>
          <a:solidFill>
            <a:sysClr val="window" lastClr="FFFFFF"/>
          </a:solidFill>
        </p:spPr>
        <p:txBody>
          <a:bodyPr wrap="non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k-UA" sz="54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Англійська мова</a:t>
            </a:r>
            <a:endParaRPr lang="ru-RU" sz="5400" b="1" cap="all" spc="0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8064A2">
                      <a:shade val="20000"/>
                      <a:satMod val="245000"/>
                    </a:srgbClr>
                  </a:gs>
                  <a:gs pos="43000">
                    <a:srgbClr val="8064A2">
                      <a:satMod val="255000"/>
                    </a:srgbClr>
                  </a:gs>
                  <a:gs pos="48000">
                    <a:srgbClr val="8064A2">
                      <a:shade val="85000"/>
                      <a:satMod val="255000"/>
                    </a:srgbClr>
                  </a:gs>
                  <a:gs pos="100000">
                    <a:srgbClr val="8064A2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357290" y="1142984"/>
          <a:ext cx="7786710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428860" y="285728"/>
            <a:ext cx="6359819" cy="923330"/>
          </a:xfrm>
          <a:prstGeom prst="rect">
            <a:avLst/>
          </a:prstGeom>
          <a:solidFill>
            <a:sysClr val="window" lastClr="FFFFFF"/>
          </a:solidFill>
        </p:spPr>
        <p:txBody>
          <a:bodyPr wrap="non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k-UA" sz="54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Світова література</a:t>
            </a:r>
            <a:endParaRPr lang="ru-RU" sz="5400" b="1" cap="all" spc="0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8064A2">
                      <a:shade val="20000"/>
                      <a:satMod val="245000"/>
                    </a:srgbClr>
                  </a:gs>
                  <a:gs pos="43000">
                    <a:srgbClr val="8064A2">
                      <a:satMod val="255000"/>
                    </a:srgbClr>
                  </a:gs>
                  <a:gs pos="48000">
                    <a:srgbClr val="8064A2">
                      <a:shade val="85000"/>
                      <a:satMod val="255000"/>
                    </a:srgbClr>
                  </a:gs>
                  <a:gs pos="100000">
                    <a:srgbClr val="8064A2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357290" y="1285860"/>
          <a:ext cx="7786710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071934" y="214290"/>
            <a:ext cx="2482218" cy="923330"/>
          </a:xfrm>
          <a:prstGeom prst="rect">
            <a:avLst/>
          </a:prstGeom>
          <a:solidFill>
            <a:sysClr val="window" lastClr="FFFFFF"/>
          </a:solidFill>
        </p:spPr>
        <p:txBody>
          <a:bodyPr wrap="non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k-UA" sz="5400" b="1" cap="all" spc="0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Історія</a:t>
            </a:r>
            <a:endParaRPr lang="ru-RU" sz="5400" b="1" cap="all" spc="0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8064A2">
                      <a:shade val="20000"/>
                      <a:satMod val="245000"/>
                    </a:srgbClr>
                  </a:gs>
                  <a:gs pos="43000">
                    <a:srgbClr val="8064A2">
                      <a:satMod val="255000"/>
                    </a:srgbClr>
                  </a:gs>
                  <a:gs pos="48000">
                    <a:srgbClr val="8064A2">
                      <a:shade val="85000"/>
                      <a:satMod val="255000"/>
                    </a:srgbClr>
                  </a:gs>
                  <a:gs pos="100000">
                    <a:srgbClr val="8064A2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357290" y="1071546"/>
          <a:ext cx="7786710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643306" y="214290"/>
            <a:ext cx="4427751" cy="923330"/>
          </a:xfrm>
          <a:prstGeom prst="rect">
            <a:avLst/>
          </a:prstGeom>
          <a:solidFill>
            <a:sysClr val="window" lastClr="FFFFFF"/>
          </a:solidFill>
        </p:spPr>
        <p:txBody>
          <a:bodyPr wrap="non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k-UA" sz="54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математика</a:t>
            </a:r>
            <a:endParaRPr lang="ru-RU" sz="5400" b="1" cap="all" spc="0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8064A2">
                      <a:shade val="20000"/>
                      <a:satMod val="245000"/>
                    </a:srgbClr>
                  </a:gs>
                  <a:gs pos="43000">
                    <a:srgbClr val="8064A2">
                      <a:satMod val="255000"/>
                    </a:srgbClr>
                  </a:gs>
                  <a:gs pos="48000">
                    <a:srgbClr val="8064A2">
                      <a:shade val="85000"/>
                      <a:satMod val="255000"/>
                    </a:srgbClr>
                  </a:gs>
                  <a:gs pos="100000">
                    <a:srgbClr val="8064A2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5" name="Chart 1"/>
          <p:cNvGraphicFramePr>
            <a:graphicFrameLocks/>
          </p:cNvGraphicFramePr>
          <p:nvPr/>
        </p:nvGraphicFramePr>
        <p:xfrm>
          <a:off x="1500166" y="1214422"/>
          <a:ext cx="7643833" cy="50720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786050" y="214290"/>
            <a:ext cx="4786346" cy="923330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k-UA" sz="54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географія</a:t>
            </a:r>
            <a:endParaRPr lang="ru-RU" sz="5400" b="1" cap="all" spc="0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8064A2">
                      <a:shade val="20000"/>
                      <a:satMod val="245000"/>
                    </a:srgbClr>
                  </a:gs>
                  <a:gs pos="43000">
                    <a:srgbClr val="8064A2">
                      <a:satMod val="255000"/>
                    </a:srgbClr>
                  </a:gs>
                  <a:gs pos="48000">
                    <a:srgbClr val="8064A2">
                      <a:shade val="85000"/>
                      <a:satMod val="255000"/>
                    </a:srgbClr>
                  </a:gs>
                  <a:gs pos="100000">
                    <a:srgbClr val="8064A2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714480" y="1285860"/>
          <a:ext cx="7429520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786050" y="214290"/>
            <a:ext cx="4786346" cy="923330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k-UA" sz="5400" b="1" cap="all" spc="0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Фізкультура</a:t>
            </a:r>
            <a:endParaRPr lang="ru-RU" sz="5400" b="1" cap="all" spc="0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8064A2">
                      <a:shade val="20000"/>
                      <a:satMod val="245000"/>
                    </a:srgbClr>
                  </a:gs>
                  <a:gs pos="43000">
                    <a:srgbClr val="8064A2">
                      <a:satMod val="255000"/>
                    </a:srgbClr>
                  </a:gs>
                  <a:gs pos="48000">
                    <a:srgbClr val="8064A2">
                      <a:shade val="85000"/>
                      <a:satMod val="255000"/>
                    </a:srgbClr>
                  </a:gs>
                  <a:gs pos="100000">
                    <a:srgbClr val="8064A2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285852" y="1142984"/>
          <a:ext cx="7858148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1028</TotalTime>
  <Words>137</Words>
  <Application>Microsoft Office PowerPoint</Application>
  <PresentationFormat>Экран (4:3)</PresentationFormat>
  <Paragraphs>64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Пользователь</cp:lastModifiedBy>
  <cp:revision>55</cp:revision>
  <dcterms:created xsi:type="dcterms:W3CDTF">2012-09-23T06:07:50Z</dcterms:created>
  <dcterms:modified xsi:type="dcterms:W3CDTF">2012-03-03T04:11:09Z</dcterms:modified>
</cp:coreProperties>
</file>