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358" autoAdjust="0"/>
    <p:restoredTop sz="94660"/>
  </p:normalViewPr>
  <p:slideViewPr>
    <p:cSldViewPr>
      <p:cViewPr varScale="1">
        <p:scale>
          <a:sx n="67" d="100"/>
          <a:sy n="67" d="100"/>
        </p:scale>
        <p:origin x="-90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53739215-6101-43F5-8802-1DFAB4CF0543}" type="datetimeFigureOut">
              <a:rPr lang="ru-RU"/>
              <a:pPr>
                <a:defRPr/>
              </a:pPr>
              <a:t>18.10.2013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CE9DA4F0-0B01-4C46-A90D-CD5B08320B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8617B8-AE56-4CBF-B852-CBAD29A374F0}" type="datetimeFigureOut">
              <a:rPr lang="ru-RU"/>
              <a:pPr>
                <a:defRPr/>
              </a:pPr>
              <a:t>18.10.2013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CE5D85-D845-45E8-8758-5C7D4463F9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77E6C4-83F9-444A-B7B8-955F7AE801D3}" type="datetimeFigureOut">
              <a:rPr lang="ru-RU"/>
              <a:pPr>
                <a:defRPr/>
              </a:pPr>
              <a:t>18.10.2013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3ADBA9-9B72-45B6-AC66-959975B327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2CD633-78E1-4A94-9546-58BF5492E592}" type="datetimeFigureOut">
              <a:rPr lang="ru-RU"/>
              <a:pPr>
                <a:defRPr/>
              </a:pPr>
              <a:t>18.10.2013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A8EB30-EE64-407B-9078-F7AD54D475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0D6FC5-9C34-45E5-AB9B-BDB6F9E31FF9}" type="datetimeFigureOut">
              <a:rPr lang="ru-RU"/>
              <a:pPr>
                <a:defRPr/>
              </a:pPr>
              <a:t>18.10.2013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A54C42-538B-468E-860B-3E27FE5DDA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D3BD46-1826-4010-8EFC-54295242817D}" type="datetimeFigureOut">
              <a:rPr lang="ru-RU"/>
              <a:pPr>
                <a:defRPr/>
              </a:pPr>
              <a:t>18.10.2013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39003E-27BE-43C3-A9AA-43CBE87B3E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1D6022-45E2-42FA-B3BC-1474410D25D8}" type="datetimeFigureOut">
              <a:rPr lang="ru-RU"/>
              <a:pPr>
                <a:defRPr/>
              </a:pPr>
              <a:t>18.10.2013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90B4EB-D05E-4FA3-BED3-36ACA7C17F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4AEC0F-0C9D-4422-9AFB-8F09AE705A8F}" type="datetimeFigureOut">
              <a:rPr lang="ru-RU"/>
              <a:pPr>
                <a:defRPr/>
              </a:pPr>
              <a:t>18.10.2013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355083-6B43-413A-8D77-D175DFDEF5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846E97-AAAE-4BFA-BEAA-F18D206AC460}" type="datetimeFigureOut">
              <a:rPr lang="ru-RU"/>
              <a:pPr>
                <a:defRPr/>
              </a:pPr>
              <a:t>18.10.2013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0C84BB-D923-46B1-BF33-BE9C37BE79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BFBDAC-9815-4223-890F-7E542DE2BD3C}" type="datetimeFigureOut">
              <a:rPr lang="ru-RU"/>
              <a:pPr>
                <a:defRPr/>
              </a:pPr>
              <a:t>18.10.2013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8FDD56-F6A4-42FB-848E-F728D23130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7158C7-8A01-4162-932E-3362B878BD38}" type="datetimeFigureOut">
              <a:rPr lang="ru-RU"/>
              <a:pPr>
                <a:defRPr/>
              </a:pPr>
              <a:t>18.10.2013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A1D9F2-694C-460A-B83B-BBE92D02A8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E9BA8A-F5D6-4DB1-B539-A56F92E352E6}" type="datetimeFigureOut">
              <a:rPr lang="ru-RU"/>
              <a:pPr>
                <a:defRPr/>
              </a:pPr>
              <a:t>18.10.2013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D202B0-C6AA-4325-A190-6A8DDAD08B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89F773F-9C7B-45DD-A5E5-6E75D6778850}" type="datetimeFigureOut">
              <a:rPr lang="ru-RU"/>
              <a:pPr>
                <a:defRPr/>
              </a:pPr>
              <a:t>18.10.2013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BD3A75B-92FD-4211-92BE-F27EA838D4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jpeg"/><Relationship Id="rId7" Type="http://schemas.openxmlformats.org/officeDocument/2006/relationships/image" Target="../media/image39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015.jpg"/>
          <p:cNvPicPr>
            <a:picLocks noChangeAspect="1"/>
          </p:cNvPicPr>
          <p:nvPr/>
        </p:nvPicPr>
        <p:blipFill>
          <a:blip r:embed="rId3"/>
          <a:srcRect l="12907" t="25975" r="10388"/>
          <a:stretch>
            <a:fillRect/>
          </a:stretch>
        </p:blipFill>
        <p:spPr bwMode="auto">
          <a:xfrm>
            <a:off x="2357438" y="1428750"/>
            <a:ext cx="3714750" cy="477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071538" y="285728"/>
            <a:ext cx="5904117" cy="92333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5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Карина</a:t>
            </a:r>
            <a:r>
              <a:rPr lang="uk-UA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uk-UA" sz="5400" b="1" dirty="0" err="1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Налбандян</a:t>
            </a:r>
            <a:endParaRPr lang="ru-RU" sz="5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286512" y="5500702"/>
            <a:ext cx="2428892" cy="95410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Презентація про мене</a:t>
            </a:r>
            <a:endParaRPr lang="ru-RU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63" y="357188"/>
            <a:ext cx="7572375" cy="2071687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uk-UA" sz="2800" b="1" i="1" dirty="0" smtClean="0">
                <a:solidFill>
                  <a:srgbClr val="000066"/>
                </a:solidFill>
                <a:latin typeface="Bookman Old Style" pitchFamily="18" charset="0"/>
              </a:rPr>
              <a:t>Я навчаюся в </a:t>
            </a:r>
            <a:r>
              <a:rPr lang="uk-UA" sz="2800" b="1" i="1" dirty="0" smtClean="0">
                <a:solidFill>
                  <a:srgbClr val="000066"/>
                </a:solidFill>
                <a:latin typeface="Bookman Old Style" pitchFamily="18" charset="0"/>
              </a:rPr>
              <a:t>8- </a:t>
            </a:r>
            <a:r>
              <a:rPr lang="uk-UA" sz="2800" b="1" i="1" dirty="0" smtClean="0">
                <a:solidFill>
                  <a:srgbClr val="000066"/>
                </a:solidFill>
                <a:latin typeface="Bookman Old Style" pitchFamily="18" charset="0"/>
              </a:rPr>
              <a:t>А класі НВК </a:t>
            </a:r>
            <a:r>
              <a:rPr lang="uk-UA" sz="2800" b="1" i="1" dirty="0" err="1" smtClean="0">
                <a:solidFill>
                  <a:srgbClr val="000066"/>
                </a:solidFill>
                <a:latin typeface="Bookman Old Style" pitchFamily="18" charset="0"/>
              </a:rPr>
              <a:t>“Дивосвіт”</a:t>
            </a:r>
            <a:r>
              <a:rPr lang="uk-UA" sz="2800" b="1" i="1" dirty="0" smtClean="0">
                <a:solidFill>
                  <a:srgbClr val="000066"/>
                </a:solidFill>
                <a:latin typeface="Bookman Old Style" pitchFamily="18" charset="0"/>
              </a:rPr>
              <a:t>.  Мені подобається навчатись , пізнавати щось нове</a:t>
            </a:r>
            <a:r>
              <a:rPr lang="uk-UA" sz="2800" b="1" i="1" dirty="0" smtClean="0">
                <a:solidFill>
                  <a:srgbClr val="000066"/>
                </a:solidFill>
                <a:latin typeface="Arial" charset="0"/>
              </a:rPr>
              <a:t>.</a:t>
            </a:r>
            <a:r>
              <a:rPr lang="uk-UA" sz="2800" b="1" i="1" dirty="0" smtClean="0">
                <a:solidFill>
                  <a:srgbClr val="000066"/>
                </a:solidFill>
                <a:latin typeface="Bookman Old Style" pitchFamily="18" charset="0"/>
              </a:rPr>
              <a:t> </a:t>
            </a:r>
            <a:endParaRPr lang="uk-UA" sz="2800" b="1" i="1" dirty="0" smtClean="0">
              <a:solidFill>
                <a:srgbClr val="000066"/>
              </a:solidFill>
              <a:latin typeface="Arial" charset="0"/>
            </a:endParaRPr>
          </a:p>
          <a:p>
            <a:pPr algn="ctr">
              <a:buFont typeface="Arial" charset="0"/>
              <a:buNone/>
            </a:pPr>
            <a:r>
              <a:rPr lang="uk-UA" sz="2800" b="1" i="1" dirty="0" smtClean="0">
                <a:solidFill>
                  <a:srgbClr val="000066"/>
                </a:solidFill>
                <a:latin typeface="Arial" charset="0"/>
              </a:rPr>
              <a:t>Я</a:t>
            </a:r>
            <a:r>
              <a:rPr lang="uk-UA" sz="2800" b="1" i="1" dirty="0" smtClean="0">
                <a:solidFill>
                  <a:srgbClr val="000066"/>
                </a:solidFill>
                <a:latin typeface="Bookman Old Style" pitchFamily="18" charset="0"/>
              </a:rPr>
              <a:t> люблю ходити до школи. </a:t>
            </a:r>
            <a:endParaRPr lang="ru-RU" sz="2800" b="1" i="1" dirty="0" smtClean="0">
              <a:solidFill>
                <a:srgbClr val="000066"/>
              </a:solidFill>
              <a:latin typeface="Bookman Old Style" pitchFamily="18" charset="0"/>
            </a:endParaRPr>
          </a:p>
        </p:txBody>
      </p:sp>
      <p:pic>
        <p:nvPicPr>
          <p:cNvPr id="5" name="Рисунок 4" descr="nelegko_v_uchebe.jpg"/>
          <p:cNvPicPr>
            <a:picLocks noChangeAspect="1"/>
          </p:cNvPicPr>
          <p:nvPr/>
        </p:nvPicPr>
        <p:blipFill>
          <a:blip r:embed="rId3"/>
          <a:srcRect t="17123" r="51198"/>
          <a:stretch>
            <a:fillRect/>
          </a:stretch>
        </p:blipFill>
        <p:spPr bwMode="auto">
          <a:xfrm>
            <a:off x="571500" y="2168765"/>
            <a:ext cx="3500434" cy="4457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285728"/>
            <a:ext cx="8258175" cy="1785938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uk-UA" b="1" i="1" dirty="0" smtClean="0">
                <a:solidFill>
                  <a:schemeClr val="bg1"/>
                </a:solidFill>
                <a:latin typeface="Cambria Math" pitchFamily="18" charset="0"/>
              </a:rPr>
              <a:t>В вільний від навчання час, я дуже люблю малювати. Раніше  я ходила до художньої школи.</a:t>
            </a:r>
            <a:endParaRPr lang="ru-RU" b="1" i="1" dirty="0" smtClean="0">
              <a:solidFill>
                <a:schemeClr val="bg1"/>
              </a:solidFill>
              <a:latin typeface="Cambria Math" pitchFamily="18" charset="0"/>
            </a:endParaRPr>
          </a:p>
        </p:txBody>
      </p:sp>
      <p:pic>
        <p:nvPicPr>
          <p:cNvPr id="4" name="Рисунок 3" descr="podod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188" y="1484313"/>
            <a:ext cx="3240087" cy="243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оа.jpe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1188" y="4076700"/>
            <a:ext cx="3313112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пр.jpeg"/>
          <p:cNvPicPr>
            <a:picLocks noChangeAspect="1"/>
          </p:cNvPicPr>
          <p:nvPr/>
        </p:nvPicPr>
        <p:blipFill>
          <a:blip r:embed="rId5"/>
          <a:srcRect l="5907" t="7576" r="5511" b="5302"/>
          <a:stretch>
            <a:fillRect/>
          </a:stretch>
        </p:blipFill>
        <p:spPr bwMode="auto">
          <a:xfrm>
            <a:off x="5580063" y="1557338"/>
            <a:ext cx="2719387" cy="2084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default.jpe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00563" y="3789363"/>
            <a:ext cx="2505075" cy="286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анг.jpe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" y="1143000"/>
            <a:ext cx="1457325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500" y="357188"/>
            <a:ext cx="7715250" cy="1328737"/>
          </a:xfrm>
        </p:spPr>
        <p:txBody>
          <a:bodyPr>
            <a:normAutofit lnSpcReduction="10000"/>
          </a:bodyPr>
          <a:lstStyle/>
          <a:p>
            <a:pPr algn="ctr">
              <a:lnSpc>
                <a:spcPct val="90000"/>
              </a:lnSpc>
              <a:buFont typeface="Arial" charset="0"/>
              <a:buNone/>
            </a:pPr>
            <a:r>
              <a:rPr lang="uk-UA" b="1" i="1" smtClean="0">
                <a:solidFill>
                  <a:schemeClr val="bg1"/>
                </a:solidFill>
                <a:latin typeface="Century Gothic" pitchFamily="34" charset="0"/>
              </a:rPr>
              <a:t>Звичайно я не присвячую малюванню весь час дозвілля, я захоплююсь астрономією..</a:t>
            </a:r>
            <a:endParaRPr lang="ru-RU" b="1" i="1" smtClean="0">
              <a:solidFill>
                <a:schemeClr val="bg1"/>
              </a:solidFill>
              <a:latin typeface="Century Gothic" pitchFamily="34" charset="0"/>
            </a:endParaRPr>
          </a:p>
        </p:txBody>
      </p:sp>
      <p:pic>
        <p:nvPicPr>
          <p:cNvPr id="6" name="Рисунок 5" descr="default.jpegонео.jpe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03575" y="4652963"/>
            <a:ext cx="3143250" cy="199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лег.jpe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51500" y="1989138"/>
            <a:ext cx="3057525" cy="254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300"/>
                            </p:stCondLst>
                            <p:childTnLst>
                              <p:par>
                                <p:cTn id="2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850" y="188913"/>
            <a:ext cx="8186738" cy="1471612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uk-UA" sz="3600" b="1" i="1" smtClean="0">
                <a:solidFill>
                  <a:schemeClr val="bg1"/>
                </a:solidFill>
                <a:latin typeface="Candara" pitchFamily="34" charset="0"/>
              </a:rPr>
              <a:t>Також, я дуже люблю подорожувати.</a:t>
            </a:r>
            <a:r>
              <a:rPr lang="uk-UA" sz="3600" b="1" i="1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uk-UA" sz="3600" b="1" i="1" smtClean="0">
                <a:solidFill>
                  <a:schemeClr val="bg1"/>
                </a:solidFill>
                <a:latin typeface="Candara" pitchFamily="34" charset="0"/>
              </a:rPr>
              <a:t>Нещодавно я була у Києві.</a:t>
            </a:r>
            <a:endParaRPr lang="ru-RU" sz="3600" b="1" i="1" smtClean="0">
              <a:solidFill>
                <a:schemeClr val="bg1"/>
              </a:solidFill>
              <a:latin typeface="Candara" pitchFamily="34" charset="0"/>
            </a:endParaRPr>
          </a:p>
        </p:txBody>
      </p:sp>
      <p:pic>
        <p:nvPicPr>
          <p:cNvPr id="10" name="Рисунок 9" descr="Изображение 088.jpg"/>
          <p:cNvPicPr>
            <a:picLocks noChangeAspect="1"/>
          </p:cNvPicPr>
          <p:nvPr/>
        </p:nvPicPr>
        <p:blipFill>
          <a:blip r:embed="rId3"/>
          <a:srcRect l="29465" r="14285" b="-3574"/>
          <a:stretch>
            <a:fillRect/>
          </a:stretch>
        </p:blipFill>
        <p:spPr bwMode="auto">
          <a:xfrm>
            <a:off x="6443663" y="3068638"/>
            <a:ext cx="2571750" cy="3551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DSC04666.JPG"/>
          <p:cNvPicPr>
            <a:picLocks noChangeAspect="1"/>
          </p:cNvPicPr>
          <p:nvPr/>
        </p:nvPicPr>
        <p:blipFill>
          <a:blip r:embed="rId4"/>
          <a:srcRect l="20689" r="19827"/>
          <a:stretch>
            <a:fillRect/>
          </a:stretch>
        </p:blipFill>
        <p:spPr bwMode="auto">
          <a:xfrm>
            <a:off x="4714875" y="1412875"/>
            <a:ext cx="2214563" cy="279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DSC04670.JPG"/>
          <p:cNvPicPr>
            <a:picLocks noChangeAspect="1"/>
          </p:cNvPicPr>
          <p:nvPr/>
        </p:nvPicPr>
        <p:blipFill>
          <a:blip r:embed="rId5"/>
          <a:srcRect r="33824"/>
          <a:stretch>
            <a:fillRect/>
          </a:stretch>
        </p:blipFill>
        <p:spPr bwMode="auto">
          <a:xfrm>
            <a:off x="250825" y="1484313"/>
            <a:ext cx="2668588" cy="302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Изображение 019.jpg"/>
          <p:cNvPicPr>
            <a:picLocks noChangeAspect="1"/>
          </p:cNvPicPr>
          <p:nvPr/>
        </p:nvPicPr>
        <p:blipFill>
          <a:blip r:embed="rId6"/>
          <a:srcRect l="16280" r="16278"/>
          <a:stretch>
            <a:fillRect/>
          </a:stretch>
        </p:blipFill>
        <p:spPr bwMode="auto">
          <a:xfrm>
            <a:off x="2500313" y="3500438"/>
            <a:ext cx="2762250" cy="307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108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77005">
            <a:off x="440532" y="1291431"/>
            <a:ext cx="2692400" cy="2147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Изображение 048.jpg"/>
          <p:cNvPicPr>
            <a:picLocks noChangeAspect="1"/>
          </p:cNvPicPr>
          <p:nvPr/>
        </p:nvPicPr>
        <p:blipFill>
          <a:blip r:embed="rId4"/>
          <a:srcRect l="14285" b="5713"/>
          <a:stretch>
            <a:fillRect/>
          </a:stretch>
        </p:blipFill>
        <p:spPr bwMode="auto">
          <a:xfrm rot="625461">
            <a:off x="3117850" y="520700"/>
            <a:ext cx="2085975" cy="306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Изображение 032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059131">
            <a:off x="5427663" y="1063625"/>
            <a:ext cx="3143250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Изображение 034.jpg"/>
          <p:cNvPicPr>
            <a:picLocks noChangeAspect="1"/>
          </p:cNvPicPr>
          <p:nvPr/>
        </p:nvPicPr>
        <p:blipFill>
          <a:blip r:embed="rId6" cstate="print"/>
          <a:srcRect l="21429" t="9525" r="14285"/>
          <a:stretch>
            <a:fillRect/>
          </a:stretch>
        </p:blipFill>
        <p:spPr bwMode="auto">
          <a:xfrm rot="718619">
            <a:off x="1539875" y="3594100"/>
            <a:ext cx="2571750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Изображение 024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-506680">
            <a:off x="4749800" y="3676650"/>
            <a:ext cx="3571875" cy="267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285720" y="357166"/>
            <a:ext cx="1699504" cy="46166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Це теж Київ</a:t>
            </a: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88" y="214313"/>
            <a:ext cx="6643687" cy="1071562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uk-UA" sz="3600" b="1" i="1" smtClean="0">
                <a:latin typeface="Cambria" pitchFamily="18" charset="0"/>
              </a:rPr>
              <a:t>Влітку мені подобається відпочивати на морі..</a:t>
            </a:r>
            <a:endParaRPr lang="ru-RU" sz="3600" b="1" i="1" smtClean="0">
              <a:latin typeface="Cambria" pitchFamily="18" charset="0"/>
            </a:endParaRPr>
          </a:p>
        </p:txBody>
      </p:sp>
      <p:pic>
        <p:nvPicPr>
          <p:cNvPr id="4" name="Рисунок 3" descr="SAM_4941.JPG"/>
          <p:cNvPicPr>
            <a:picLocks noChangeAspect="1"/>
          </p:cNvPicPr>
          <p:nvPr/>
        </p:nvPicPr>
        <p:blipFill>
          <a:blip r:embed="rId3"/>
          <a:srcRect l="17117"/>
          <a:stretch>
            <a:fillRect/>
          </a:stretch>
        </p:blipFill>
        <p:spPr bwMode="auto">
          <a:xfrm rot="-525205">
            <a:off x="463550" y="1428750"/>
            <a:ext cx="2143125" cy="344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SAM_5086.JPG"/>
          <p:cNvPicPr>
            <a:picLocks noChangeAspect="1"/>
          </p:cNvPicPr>
          <p:nvPr/>
        </p:nvPicPr>
        <p:blipFill>
          <a:blip r:embed="rId4"/>
          <a:srcRect l="20000" r="7500" b="19374"/>
          <a:stretch>
            <a:fillRect/>
          </a:stretch>
        </p:blipFill>
        <p:spPr bwMode="auto">
          <a:xfrm rot="516352">
            <a:off x="3003550" y="1566863"/>
            <a:ext cx="2071688" cy="307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SAM_5060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811350">
            <a:off x="6410325" y="1592263"/>
            <a:ext cx="2393950" cy="319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SAM_4934.JPG"/>
          <p:cNvPicPr>
            <a:picLocks noChangeAspect="1"/>
          </p:cNvPicPr>
          <p:nvPr/>
        </p:nvPicPr>
        <p:blipFill>
          <a:blip r:embed="rId6"/>
          <a:srcRect l="50781" t="20833" r="14604" b="13847"/>
          <a:stretch>
            <a:fillRect/>
          </a:stretch>
        </p:blipFill>
        <p:spPr bwMode="auto">
          <a:xfrm rot="-653630">
            <a:off x="4979988" y="2484438"/>
            <a:ext cx="1549400" cy="219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85750" y="5929313"/>
            <a:ext cx="20002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b="1" i="1">
                <a:latin typeface="Cambria" pitchFamily="18" charset="0"/>
              </a:rPr>
              <a:t>Море 2012</a:t>
            </a:r>
            <a:endParaRPr lang="ru-RU" b="1" i="1">
              <a:latin typeface="Cambria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860"/>
                            </p:stCondLst>
                            <p:childTnLst>
                              <p:par>
                                <p:cTn id="18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360"/>
                            </p:stCondLst>
                            <p:childTnLst>
                              <p:par>
                                <p:cTn id="22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860"/>
                            </p:stCondLst>
                            <p:childTnLst>
                              <p:par>
                                <p:cTn id="2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360"/>
                            </p:stCondLst>
                            <p:childTnLst>
                              <p:par>
                                <p:cTn id="3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GEDC0308.JPG"/>
          <p:cNvPicPr>
            <a:picLocks noChangeAspect="1"/>
          </p:cNvPicPr>
          <p:nvPr/>
        </p:nvPicPr>
        <p:blipFill>
          <a:blip r:embed="rId3" cstate="print"/>
          <a:srcRect l="15385" r="1923" b="12820"/>
          <a:stretch>
            <a:fillRect/>
          </a:stretch>
        </p:blipFill>
        <p:spPr bwMode="auto">
          <a:xfrm rot="-784681">
            <a:off x="428625" y="1338263"/>
            <a:ext cx="3173413" cy="2509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GEDC0378.JPG"/>
          <p:cNvPicPr>
            <a:picLocks noChangeAspect="1"/>
          </p:cNvPicPr>
          <p:nvPr/>
        </p:nvPicPr>
        <p:blipFill>
          <a:blip r:embed="rId4"/>
          <a:srcRect l="51064" t="10040" r="18617" b="10638"/>
          <a:stretch>
            <a:fillRect/>
          </a:stretch>
        </p:blipFill>
        <p:spPr bwMode="auto">
          <a:xfrm rot="-275052">
            <a:off x="6372225" y="692150"/>
            <a:ext cx="2282825" cy="448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GEDC0380.JPG"/>
          <p:cNvPicPr>
            <a:picLocks noChangeAspect="1"/>
          </p:cNvPicPr>
          <p:nvPr/>
        </p:nvPicPr>
        <p:blipFill>
          <a:blip r:embed="rId5"/>
          <a:srcRect l="16216" b="6757"/>
          <a:stretch>
            <a:fillRect/>
          </a:stretch>
        </p:blipFill>
        <p:spPr bwMode="auto">
          <a:xfrm rot="459316">
            <a:off x="3044825" y="669925"/>
            <a:ext cx="2924175" cy="480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6286500" y="6143625"/>
            <a:ext cx="21431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000" i="1">
                <a:solidFill>
                  <a:schemeClr val="bg1"/>
                </a:solidFill>
                <a:latin typeface="Cambria" pitchFamily="18" charset="0"/>
              </a:rPr>
              <a:t>Море 2011</a:t>
            </a:r>
            <a:endParaRPr lang="ru-RU" sz="2000" i="1">
              <a:solidFill>
                <a:schemeClr val="bg1"/>
              </a:solidFill>
              <a:latin typeface="Cambria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282" y="214290"/>
            <a:ext cx="3533340" cy="92333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300" dirty="0" err="1">
                <a:ln w="11430" cmpd="sng">
                  <a:solidFill>
                    <a:srgbClr val="7030A0"/>
                  </a:solidFill>
                  <a:prstDash val="solid"/>
                  <a:miter lim="800000"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Мої</a:t>
            </a:r>
            <a:r>
              <a:rPr lang="ru-RU" sz="5400" b="1" spc="300" dirty="0">
                <a:ln w="11430" cmpd="sng">
                  <a:solidFill>
                    <a:srgbClr val="7030A0"/>
                  </a:solidFill>
                  <a:prstDash val="solid"/>
                  <a:miter lim="800000"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ru-RU" sz="5400" b="1" spc="300" dirty="0" err="1">
                <a:ln w="11430" cmpd="sng">
                  <a:solidFill>
                    <a:srgbClr val="7030A0"/>
                  </a:solidFill>
                  <a:prstDash val="solid"/>
                  <a:miter lim="800000"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мрії</a:t>
            </a:r>
            <a:r>
              <a:rPr lang="ru-RU" sz="5400" b="1" spc="300" dirty="0">
                <a:ln w="11430" cmpd="sng">
                  <a:solidFill>
                    <a:srgbClr val="7030A0"/>
                  </a:solidFill>
                  <a:prstDash val="solid"/>
                  <a:miter lim="800000"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…</a:t>
            </a:r>
          </a:p>
        </p:txBody>
      </p:sp>
      <p:pic>
        <p:nvPicPr>
          <p:cNvPr id="6" name="Рисунок 5" descr="ол.jpe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769952">
            <a:off x="531813" y="1393825"/>
            <a:ext cx="24669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22397">
            <a:off x="5268913" y="1176338"/>
            <a:ext cx="24669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838099">
            <a:off x="5402263" y="3968750"/>
            <a:ext cx="2349500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-974991">
            <a:off x="407988" y="4116388"/>
            <a:ext cx="260985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928938" y="1428750"/>
            <a:ext cx="24669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286125" y="3500438"/>
            <a:ext cx="1857375" cy="279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500"/>
                            </p:stCondLst>
                            <p:childTnLst>
                              <p:par>
                                <p:cTn id="2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</TotalTime>
  <Words>90</Words>
  <Application>Microsoft Office PowerPoint</Application>
  <PresentationFormat>Экран (4:3)</PresentationFormat>
  <Paragraphs>12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Пользователь</cp:lastModifiedBy>
  <cp:revision>17</cp:revision>
  <dcterms:created xsi:type="dcterms:W3CDTF">2012-09-27T13:07:46Z</dcterms:created>
  <dcterms:modified xsi:type="dcterms:W3CDTF">2013-10-17T22:50:19Z</dcterms:modified>
</cp:coreProperties>
</file>