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2" r:id="rId5"/>
    <p:sldId id="257" r:id="rId6"/>
    <p:sldId id="258" r:id="rId7"/>
    <p:sldId id="259" r:id="rId8"/>
    <p:sldId id="260" r:id="rId9"/>
    <p:sldId id="264" r:id="rId10"/>
    <p:sldId id="263" r:id="rId11"/>
    <p:sldId id="261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9900"/>
    <a:srgbClr val="FFFF00"/>
    <a:srgbClr val="CC0099"/>
    <a:srgbClr val="66FF33"/>
    <a:srgbClr val="66CCFF"/>
    <a:srgbClr val="FFCC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57" autoAdjust="0"/>
    <p:restoredTop sz="94660"/>
  </p:normalViewPr>
  <p:slideViewPr>
    <p:cSldViewPr>
      <p:cViewPr varScale="1">
        <p:scale>
          <a:sx n="67" d="100"/>
          <a:sy n="67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E038-8D3D-4C87-9E94-6DB20D9A4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0231-430C-4C93-B5F5-26D80B25A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7297-6EC2-4B2C-AB63-90FB20B64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DB39-A090-4FDF-A2E5-81B154ABC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6122-4D05-42D6-AD2E-32449985E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1CC0-6F9C-4EA4-98C4-30CD3026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B1FF-A932-4631-97AD-381882E0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931DC-5E6C-4C3B-A2E8-E7ABA6D21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40E1-A1A0-491F-A211-2452767EA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FE39-62A7-4A2B-AD16-D3DF0306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BBF9-0169-42C2-8374-858B8C1AA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1BA34FB9-EA52-45F7-B4CC-7B27781A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DSCN23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95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428728" y="5072074"/>
            <a:ext cx="6715172" cy="1785926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Лідер</a:t>
            </a:r>
            <a:r>
              <a:rPr lang="ru-RU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8-А </a:t>
            </a:r>
            <a:r>
              <a:rPr lang="ru-RU" sz="3600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класу</a:t>
            </a:r>
            <a:endParaRPr lang="ru-RU" sz="3600" b="1" kern="1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НВК "</a:t>
            </a:r>
            <a:r>
              <a:rPr lang="ru-RU" sz="3600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Дивосвіт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"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857620" y="3214686"/>
            <a:ext cx="5000660" cy="171451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Волошина </a:t>
            </a:r>
          </a:p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Марина</a:t>
            </a:r>
          </a:p>
        </p:txBody>
      </p:sp>
      <p:pic>
        <p:nvPicPr>
          <p:cNvPr id="2053" name="Picture 13" descr="D:\картинки и анимация\Висюльки\Photo 2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11068">
            <a:off x="4267200" y="-158750"/>
            <a:ext cx="21971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D:\картинки и анимация\Висюльки\Photo 2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11068">
            <a:off x="6767513" y="-301625"/>
            <a:ext cx="21971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5" descr="i?id=202721139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714375" y="0"/>
            <a:ext cx="792956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Я на відпочинку</a:t>
            </a:r>
          </a:p>
        </p:txBody>
      </p:sp>
      <p:pic>
        <p:nvPicPr>
          <p:cNvPr id="9224" name="Picture 8" descr="Изображение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3286116" cy="246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Изображение 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941" y="1428736"/>
            <a:ext cx="3640059" cy="273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Изображение 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484313"/>
            <a:ext cx="2166937" cy="289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DSCN23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2950" y="4149725"/>
            <a:ext cx="3321050" cy="249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9" name="Picture 13" descr="DSCN16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4818"/>
            <a:ext cx="3143250" cy="235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0" name="Picture 14" descr="DSCN139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572008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 descr="i?id=54652656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528637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На даний момент у мене є ще не одна мрія, а деякі мені здаються нездійсненним. Але в найближчий час я хочу здійснити дві – це виконати 2 дорослий розряд і стати відмінницею і у сьомому класі.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0" y="476250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Також я люблю мріяти.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3317" name="Picture 9" descr="i?id=246563445-1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10"/>
          <p:cNvSpPr>
            <a:spLocks noChangeArrowheads="1" noChangeShapeType="1" noTextEdit="1"/>
          </p:cNvSpPr>
          <p:nvPr/>
        </p:nvSpPr>
        <p:spPr bwMode="auto">
          <a:xfrm>
            <a:off x="3000375" y="5429250"/>
            <a:ext cx="30956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Мрії...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0" y="62277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500" b="1" i="1">
                <a:solidFill>
                  <a:srgbClr val="660033"/>
                </a:solidFill>
              </a:rPr>
              <a:t>Сподіваюсь, що мої мрії здійсняться…</a:t>
            </a:r>
            <a:endParaRPr lang="ru-RU" sz="3500" b="1" i="1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7"/>
          <p:cNvSpPr>
            <a:spLocks noChangeArrowheads="1" noChangeShapeType="1" noTextEdit="1"/>
          </p:cNvSpPr>
          <p:nvPr/>
        </p:nvSpPr>
        <p:spPr bwMode="auto">
          <a:xfrm>
            <a:off x="1071563" y="0"/>
            <a:ext cx="7272337" cy="23034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The End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8" name="Picture 17" descr="tvSMU_ANMgU"/>
          <p:cNvPicPr>
            <a:picLocks noChangeAspect="1" noChangeArrowheads="1"/>
          </p:cNvPicPr>
          <p:nvPr/>
        </p:nvPicPr>
        <p:blipFill>
          <a:blip r:embed="rId3"/>
          <a:srcRect l="6622" r="17219" b="23592"/>
          <a:stretch>
            <a:fillRect/>
          </a:stretch>
        </p:blipFill>
        <p:spPr bwMode="auto">
          <a:xfrm>
            <a:off x="2857488" y="2143116"/>
            <a:ext cx="3286148" cy="439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0" y="0"/>
            <a:ext cx="8929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Я навчаюсь в </a:t>
            </a:r>
            <a:r>
              <a:rPr lang="uk-UA" sz="3600" b="1" dirty="0" smtClean="0">
                <a:solidFill>
                  <a:srgbClr val="FFFF00"/>
                </a:solidFill>
              </a:rPr>
              <a:t>8-а </a:t>
            </a:r>
            <a:r>
              <a:rPr lang="uk-UA" sz="3600" b="1" dirty="0">
                <a:solidFill>
                  <a:srgbClr val="FFFF00"/>
                </a:solidFill>
              </a:rPr>
              <a:t>класі. В якому дуже добрі учні, з якими дуже приємно навчатися.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5" name="Picture 2" descr="D:\картинки и анимация\Висюльки\Photo 1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83469" y="-226219"/>
            <a:ext cx="76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D:\картинки и анимация\Висюльки\Photo 1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155657" y="-369094"/>
            <a:ext cx="762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:\виховна\5а\Фото 5 а класа\День именинника2\P101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6156">
            <a:off x="214282" y="2143116"/>
            <a:ext cx="3286148" cy="246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D:\виховна\5а\Фото 5 а класа\P1010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8619">
            <a:off x="4758564" y="1872895"/>
            <a:ext cx="3461392" cy="259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F:\поход\P10123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0102">
            <a:off x="1965522" y="4080400"/>
            <a:ext cx="3298248" cy="247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7" descr="F:\поход\P1012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9327">
            <a:off x="5846155" y="4225857"/>
            <a:ext cx="3069207" cy="230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иховна\5а\Фото 5 а класа\В школе\P1010017.JPG"/>
          <p:cNvPicPr>
            <a:picLocks noChangeAspect="1" noChangeArrowheads="1"/>
          </p:cNvPicPr>
          <p:nvPr/>
        </p:nvPicPr>
        <p:blipFill>
          <a:blip r:embed="rId3" cstate="print"/>
          <a:srcRect b="20184"/>
          <a:stretch>
            <a:fillRect/>
          </a:stretch>
        </p:blipFill>
        <p:spPr bwMode="auto">
          <a:xfrm>
            <a:off x="0" y="0"/>
            <a:ext cx="9144000" cy="547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0" y="542925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2060"/>
                </a:solidFill>
              </a:rPr>
              <a:t>Я відмінниця з другого класу.</a:t>
            </a:r>
          </a:p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2060"/>
                </a:solidFill>
              </a:rPr>
              <a:t> Приймаю участь в різних шкільних конкурсах і олімпіадах.</a:t>
            </a:r>
            <a:endParaRPr lang="ru-RU"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2060"/>
                </a:solidFill>
              </a:rPr>
              <a:t>Я заохочую клас приймати участь в різних шкільних конкурсах. Дуже часто наш клас отримує перші місця - завдяки завзятим репетиціям.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8199" name="Picture 7" descr="z_fc7dd7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266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z_f7924da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447" y="0"/>
            <a:ext cx="361895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z_795a92c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643182"/>
            <a:ext cx="2903538" cy="217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z_3ae2d1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203" y="3286124"/>
            <a:ext cx="3163797" cy="237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pJe7J_kABX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05090"/>
            <a:ext cx="3286116" cy="246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xFnEDM1h5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0" y="57150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002060"/>
                </a:solidFill>
              </a:rPr>
              <a:t>Також я займаюсь легкою атлетикою вже 5 років. Мені це дуже подобається.</a:t>
            </a:r>
            <a:endParaRPr lang="ru-RU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соревнования мо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002060"/>
                </a:solidFill>
              </a:rPr>
              <a:t>Я ставала неодноразово переможницею різних обласних, міських змагань. Часто беру участь в змаганнях серед шкіл.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5" descr="http://upload.wikimedia.org/wikipedia/commons/b/b1/Claude_Monet_-_Twilight,_Ven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</a:rPr>
              <a:t>Моїм захопленням є написання картин. </a:t>
            </a:r>
          </a:p>
          <a:p>
            <a:pPr algn="ctr"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</a:rPr>
              <a:t>Цим заняттям я займаю весь свій вільний час.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8198" name="Picture 8" descr="i?id=208630519-0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836613"/>
            <a:ext cx="2987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227763" y="285273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</a:rPr>
              <a:t>Цю роботу я виконала в 10 років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8200" name="Picture 11" descr="i?id=201105828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75" y="3500438"/>
            <a:ext cx="3222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7215188" y="62150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</a:rPr>
              <a:t>12 років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8202" name="Picture 14" descr="i?id=397566744-0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714375"/>
            <a:ext cx="1882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4500563" y="34290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</a:rPr>
              <a:t>11 років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8204" name="Picture 16" descr="p7rxPmBKyK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4481513"/>
            <a:ext cx="34559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b="1">
                <a:solidFill>
                  <a:schemeClr val="bg1"/>
                </a:solidFill>
              </a:rPr>
              <a:t>Також я люблю робити різні проекти та презентації на різні теми. Працювати з інтернетом та опановувати комп</a:t>
            </a:r>
            <a:r>
              <a:rPr lang="en-US" sz="2200" b="1">
                <a:solidFill>
                  <a:schemeClr val="bg1"/>
                </a:solidFill>
              </a:rPr>
              <a:t>’</a:t>
            </a:r>
            <a:r>
              <a:rPr lang="uk-UA" sz="2200" b="1">
                <a:solidFill>
                  <a:schemeClr val="bg1"/>
                </a:solidFill>
              </a:rPr>
              <a:t>ютерні технології.</a:t>
            </a:r>
            <a:endParaRPr lang="ru-RU" sz="2200" b="1">
              <a:solidFill>
                <a:schemeClr val="bg1"/>
              </a:solidFill>
            </a:endParaRPr>
          </a:p>
        </p:txBody>
      </p:sp>
      <p:pic>
        <p:nvPicPr>
          <p:cNvPr id="6155" name="Picture 11" descr="bandak_ira_mpre_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4402895"/>
            <a:ext cx="3286116" cy="245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3" descr="i?id=448832484-33-72&amp;n=21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r="-2475" b="20337"/>
          <a:stretch>
            <a:fillRect/>
          </a:stretch>
        </p:blipFill>
        <p:spPr bwMode="auto">
          <a:xfrm>
            <a:off x="5811616" y="785794"/>
            <a:ext cx="349908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9" name="Picture 15" descr="i?id=447604180-49-72&amp;n=21"/>
          <p:cNvPicPr>
            <a:picLocks noChangeAspect="1" noChangeArrowheads="1"/>
          </p:cNvPicPr>
          <p:nvPr/>
        </p:nvPicPr>
        <p:blipFill>
          <a:blip r:embed="rId5"/>
          <a:srcRect l="-11333" r="-5833" b="19333"/>
          <a:stretch>
            <a:fillRect/>
          </a:stretch>
        </p:blipFill>
        <p:spPr bwMode="auto">
          <a:xfrm>
            <a:off x="-428660" y="4643422"/>
            <a:ext cx="428933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2" name="Picture 18" descr="F:\Дніпропетровщина в роки війни\IMG_3068.JPG"/>
          <p:cNvPicPr>
            <a:picLocks noChangeAspect="1" noChangeArrowheads="1"/>
          </p:cNvPicPr>
          <p:nvPr/>
        </p:nvPicPr>
        <p:blipFill>
          <a:blip r:embed="rId6" cstate="print"/>
          <a:srcRect l="5399" b="18399"/>
          <a:stretch>
            <a:fillRect/>
          </a:stretch>
        </p:blipFill>
        <p:spPr bwMode="auto">
          <a:xfrm>
            <a:off x="0" y="714356"/>
            <a:ext cx="375446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5" descr="i?id=430687431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x_6ad9be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736580"/>
            <a:ext cx="4591065" cy="612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28875" y="0"/>
            <a:ext cx="6715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002060"/>
                </a:solidFill>
              </a:rPr>
              <a:t>Я люблю подорожувати та відпочивати на природі. Люблю допомагати людям.</a:t>
            </a:r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216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Пользователь</cp:lastModifiedBy>
  <cp:revision>15</cp:revision>
  <dcterms:created xsi:type="dcterms:W3CDTF">2012-09-23T13:14:46Z</dcterms:created>
  <dcterms:modified xsi:type="dcterms:W3CDTF">2013-10-17T21:16:18Z</dcterms:modified>
</cp:coreProperties>
</file>