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</p:sldMasterIdLst>
  <p:notesMasterIdLst>
    <p:notesMasterId r:id="rId34"/>
  </p:notesMasterIdLst>
  <p:sldIdLst>
    <p:sldId id="256" r:id="rId10"/>
    <p:sldId id="257" r:id="rId11"/>
    <p:sldId id="258" r:id="rId12"/>
    <p:sldId id="259" r:id="rId13"/>
    <p:sldId id="262" r:id="rId14"/>
    <p:sldId id="260" r:id="rId15"/>
    <p:sldId id="261" r:id="rId16"/>
    <p:sldId id="263" r:id="rId17"/>
    <p:sldId id="264" r:id="rId18"/>
    <p:sldId id="265" r:id="rId19"/>
    <p:sldId id="269" r:id="rId20"/>
    <p:sldId id="266" r:id="rId21"/>
    <p:sldId id="26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38CA-26E9-4395-89D9-5BC51424780A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2DE30-2373-4CA5-95E2-49416A52F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2DE30-2373-4CA5-95E2-49416A52F4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2DE30-2373-4CA5-95E2-49416A52F47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5C88C94-8338-4A36-9B76-C214EEB4601D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15B057-E3F0-4044-8843-19AEBA02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1111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-85750"/>
            <a:ext cx="5786458" cy="6943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214422"/>
            <a:ext cx="7813503" cy="41549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  <a:bevelB w="139700" h="139700" prst="divot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Дивосвіт збирає </a:t>
            </a:r>
          </a:p>
          <a:p>
            <a:pPr algn="ctr"/>
            <a:r>
              <a:rPr lang="uk-UA" sz="8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uk-UA" sz="8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рузів - 2011</a:t>
            </a:r>
            <a:endParaRPr lang="ru-RU" sz="8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81250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4857760"/>
            <a:ext cx="5572165" cy="11079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Номінація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914784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Courier New" pitchFamily="49" charset="0"/>
              </a:rPr>
              <a:t>“ОБЛИЧЧЯ ШКОЛИ”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448175"/>
            <a:ext cx="2409825" cy="240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7500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Зоряний олімп 2011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elrGSN03DLz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11486" y="5643578"/>
            <a:ext cx="46750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Номінація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642919"/>
            <a:ext cx="864399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“Зоряний</a:t>
            </a:r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олімп</a:t>
            </a:r>
          </a:p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2011”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275" y="2814638"/>
            <a:ext cx="4987806" cy="36147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3" y="1071546"/>
            <a:ext cx="69157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  <a:cs typeface="Lucida Sans Unicode" pitchFamily="34" charset="0"/>
              </a:rPr>
              <a:t>“Джамайка”</a:t>
            </a:r>
            <a:endParaRPr lang="uk-UA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  <a:cs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7" y="4929198"/>
            <a:ext cx="3500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О. </a:t>
            </a:r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Сахнюк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_ILS6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231568" cy="63722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4813994"/>
            <a:ext cx="4210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Номінація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“Гордість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Дивосвіту”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198" y="2967335"/>
            <a:ext cx="5543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Фото президента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85736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Сич Яна + 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Седченко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Таня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46" cy="2997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04822" y="214290"/>
            <a:ext cx="5496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Номінація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00174"/>
            <a:ext cx="650085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“Творча</a:t>
            </a:r>
            <a:r>
              <a:rPr lang="uk-UA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особистість – 2011”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1514475" cy="18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809291" cy="592933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429256" y="0"/>
            <a:ext cx="3714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Усенко</a:t>
            </a:r>
            <a:r>
              <a:rPr lang="uk-UA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І.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575811"/>
            <a:ext cx="714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8000" b="1" dirty="0" smtClean="0">
                <a:ln w="50800"/>
                <a:solidFill>
                  <a:srgbClr val="FF3399"/>
                </a:solidFill>
              </a:rPr>
              <a:t>“ДЖЕКСОН”</a:t>
            </a:r>
            <a:endParaRPr lang="ru-RU" sz="8000" b="1" cap="none" spc="0" dirty="0">
              <a:ln w="50800"/>
              <a:solidFill>
                <a:srgbClr val="FF3399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500174"/>
            <a:ext cx="7072331" cy="5357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16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5357826"/>
            <a:ext cx="4000495" cy="9233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номінація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143" y="0"/>
            <a:ext cx="82153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“Спортивна</a:t>
            </a:r>
            <a:r>
              <a:rPr lang="uk-UA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72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надія”</a:t>
            </a:r>
            <a:endParaRPr lang="ru-RU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428736"/>
            <a:ext cx="485775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429000"/>
            <a:ext cx="2500330" cy="2750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57167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Юна співачка з 3-А класу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9" y="2143116"/>
            <a:ext cx="385765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Агаркова</a:t>
            </a:r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Катерина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173" y="3286124"/>
            <a:ext cx="4981827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307027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b="8536"/>
          <a:stretch>
            <a:fillRect/>
          </a:stretch>
        </p:blipFill>
        <p:spPr bwMode="auto">
          <a:xfrm>
            <a:off x="0" y="0"/>
            <a:ext cx="452656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319877" y="285728"/>
            <a:ext cx="35028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Номінація</a:t>
            </a:r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1455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“ЮНИЙ ДРУГ</a:t>
            </a:r>
          </a:p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ПРИРОДИ - 2011”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354262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967335"/>
            <a:ext cx="94330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Нагородження батьків</a:t>
            </a:r>
          </a:p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піклувальної ради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967335"/>
            <a:ext cx="3166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ФЕДОРОВ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ВЛАД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56"/>
            <a:ext cx="9144000" cy="68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016877" cy="2905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95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084" t="21154" r="2352" b="49786"/>
          <a:stretch>
            <a:fillRect/>
          </a:stretch>
        </p:blipFill>
        <p:spPr bwMode="auto">
          <a:xfrm>
            <a:off x="0" y="1928802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126" y="2967335"/>
            <a:ext cx="5591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Фото СШ№11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admin\Рабочий стол\8888888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2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60" cy="14287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785794"/>
            <a:ext cx="91439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Вітаємо!</a:t>
            </a:r>
          </a:p>
          <a:p>
            <a:pPr algn="ctr"/>
            <a:r>
              <a:rPr lang="uk-UA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Вітаємо!</a:t>
            </a:r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Вітаємо!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9" name="Picture 3" descr="C:\Documents and Settings\admin\Рабочий стол\3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714884"/>
            <a:ext cx="1562107" cy="1562107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77777777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0"/>
            <a:ext cx="5572164" cy="625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Дивосвіт збирає друзів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3" y="1857364"/>
            <a:ext cx="56162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Гім</a:t>
            </a:r>
            <a:r>
              <a:rPr lang="uk-UA" sz="6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 </a:t>
            </a:r>
            <a:r>
              <a:rPr lang="uk-UA" sz="66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“Дивосвіту”</a:t>
            </a:r>
            <a:endParaRPr lang="ru-RU" sz="66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7336" y="4071941"/>
            <a:ext cx="60223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Співають:</a:t>
            </a:r>
          </a:p>
          <a:p>
            <a:pPr algn="ctr"/>
            <a:r>
              <a:rPr lang="uk-UA" sz="48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Федоров В.</a:t>
            </a:r>
          </a:p>
          <a:p>
            <a:pPr algn="ctr"/>
            <a:r>
              <a:rPr lang="uk-UA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Клименко Т.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2198" y="1403606"/>
            <a:ext cx="27860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Директор</a:t>
            </a:r>
          </a:p>
          <a:p>
            <a:pPr algn="ctr"/>
            <a:r>
              <a:rPr lang="uk-UA" sz="36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школи</a:t>
            </a:r>
            <a:endParaRPr lang="ru-RU" sz="36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4286256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Аракчеєва </a:t>
            </a:r>
          </a:p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Валентина Романівна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8"/>
            <a:ext cx="65382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“Чечётка”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5" y="3571876"/>
            <a:ext cx="371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2-А </a:t>
            </a:r>
          </a:p>
          <a:p>
            <a:pPr algn="ctr"/>
            <a:r>
              <a:rPr lang="uk-UA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клас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C:\Documents and Settings\admin\Рабочий стол\56PkE1q6p6p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2" y="3571876"/>
            <a:ext cx="5857914" cy="2928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122</Words>
  <Application>Microsoft Office PowerPoint</Application>
  <PresentationFormat>Экран (4:3)</PresentationFormat>
  <Paragraphs>47</Paragraphs>
  <Slides>24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Тема Office</vt:lpstr>
      <vt:lpstr>Официальная</vt:lpstr>
      <vt:lpstr>Солнцестояние</vt:lpstr>
      <vt:lpstr>1_Тема Office</vt:lpstr>
      <vt:lpstr>Изящная</vt:lpstr>
      <vt:lpstr>Справедливость</vt:lpstr>
      <vt:lpstr>2_Тема Office</vt:lpstr>
      <vt:lpstr>Техническая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2011-04-30T14:24:04Z</dcterms:created>
  <dcterms:modified xsi:type="dcterms:W3CDTF">2011-05-10T18:41:34Z</dcterms:modified>
</cp:coreProperties>
</file>