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6" r:id="rId7"/>
    <p:sldId id="264" r:id="rId8"/>
    <p:sldId id="262" r:id="rId9"/>
    <p:sldId id="265" r:id="rId10"/>
    <p:sldId id="268" r:id="rId11"/>
    <p:sldId id="260" r:id="rId12"/>
    <p:sldId id="270" r:id="rId13"/>
    <p:sldId id="26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636" autoAdjust="0"/>
  </p:normalViewPr>
  <p:slideViewPr>
    <p:cSldViewPr>
      <p:cViewPr varScale="1"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CF7CD-DADE-4F66-A1A2-94B175A226E0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650C1-B9D8-4C85-A3DD-C7EADD078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650C1-B9D8-4C85-A3DD-C7EADD078FB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F54F-0AD7-46B7-B5F9-3925C05F0978}" type="datetimeFigureOut">
              <a:rPr lang="ru-RU" smtClean="0"/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1D53-F5C9-4B13-B3FF-72B4667B7F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олшебник изумрудного города.bmp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зьян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858000" cy="5181600"/>
          </a:xfrm>
          <a:prstGeom prst="rect">
            <a:avLst/>
          </a:prstGeom>
        </p:spPr>
      </p:pic>
      <p:pic>
        <p:nvPicPr>
          <p:cNvPr id="3" name="Рисунок 2" descr="обезьян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857232"/>
            <a:ext cx="6858000" cy="5181600"/>
          </a:xfrm>
          <a:prstGeom prst="rect">
            <a:avLst/>
          </a:prstGeom>
        </p:spPr>
      </p:pic>
      <p:pic>
        <p:nvPicPr>
          <p:cNvPr id="4" name="Рисунок 3" descr="обезьян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03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 дворце у Бастигд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0" y="-6350"/>
            <a:ext cx="9085169" cy="686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зьяны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ое возвращение Елли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лли вернулась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1"/>
            <a:ext cx="9144000" cy="6800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ураган.bmp"/>
          <p:cNvPicPr>
            <a:picLocks noGrp="1" noChangeAspect="1"/>
          </p:cNvPicPr>
          <p:nvPr>
            <p:ph idx="1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-26232"/>
            <a:ext cx="9144000" cy="6884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шебная стран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га из жёлтого кирпич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43"/>
            <a:ext cx="9144000" cy="683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умрудный город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 Гудвин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ролевство Бастинды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0"/>
            <a:ext cx="9144000" cy="690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</Words>
  <Application>Microsoft Office PowerPoint</Application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2010-05-26T19:56:25Z</dcterms:created>
  <dcterms:modified xsi:type="dcterms:W3CDTF">2010-05-26T21:02:45Z</dcterms:modified>
</cp:coreProperties>
</file>