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5" r:id="rId3"/>
    <p:sldId id="286" r:id="rId4"/>
    <p:sldId id="278" r:id="rId5"/>
    <p:sldId id="271" r:id="rId6"/>
    <p:sldId id="266" r:id="rId7"/>
    <p:sldId id="281" r:id="rId8"/>
    <p:sldId id="282" r:id="rId9"/>
    <p:sldId id="283" r:id="rId10"/>
    <p:sldId id="280" r:id="rId11"/>
    <p:sldId id="268" r:id="rId12"/>
    <p:sldId id="262" r:id="rId13"/>
    <p:sldId id="263" r:id="rId14"/>
    <p:sldId id="258" r:id="rId15"/>
    <p:sldId id="257" r:id="rId16"/>
    <p:sldId id="287" r:id="rId17"/>
    <p:sldId id="288" r:id="rId18"/>
    <p:sldId id="289" r:id="rId19"/>
    <p:sldId id="267" r:id="rId20"/>
    <p:sldId id="260" r:id="rId21"/>
    <p:sldId id="259" r:id="rId22"/>
    <p:sldId id="261" r:id="rId23"/>
    <p:sldId id="264" r:id="rId24"/>
    <p:sldId id="265" r:id="rId25"/>
    <p:sldId id="269" r:id="rId26"/>
    <p:sldId id="270" r:id="rId27"/>
    <p:sldId id="272" r:id="rId28"/>
    <p:sldId id="273" r:id="rId29"/>
    <p:sldId id="274" r:id="rId30"/>
    <p:sldId id="275" r:id="rId31"/>
    <p:sldId id="276" r:id="rId32"/>
    <p:sldId id="277" r:id="rId33"/>
    <p:sldId id="27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403"/>
    <a:srgbClr val="FA04C5"/>
    <a:srgbClr val="05AB09"/>
    <a:srgbClr val="C10B29"/>
    <a:srgbClr val="00FF00"/>
    <a:srgbClr val="A22E0E"/>
    <a:srgbClr val="00FFFF"/>
    <a:srgbClr val="008000"/>
    <a:srgbClr val="044ABC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491" autoAdjust="0"/>
  </p:normalViewPr>
  <p:slideViewPr>
    <p:cSldViewPr>
      <p:cViewPr>
        <p:scale>
          <a:sx n="80" d="100"/>
          <a:sy n="80" d="100"/>
        </p:scale>
        <p:origin x="-1098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2B573-CB72-43A9-9AAA-B72D1209552E}" type="datetimeFigureOut">
              <a:rPr lang="uk-UA" smtClean="0"/>
              <a:pPr/>
              <a:t>13.07.2013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C0964-6574-44BE-B75E-9E79879C9E7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C0964-6574-44BE-B75E-9E79879C9E73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jpeg"/><Relationship Id="rId7" Type="http://schemas.openxmlformats.org/officeDocument/2006/relationships/image" Target="../media/image71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jpeg"/><Relationship Id="rId7" Type="http://schemas.openxmlformats.org/officeDocument/2006/relationships/image" Target="../media/image7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gif"/><Relationship Id="rId5" Type="http://schemas.openxmlformats.org/officeDocument/2006/relationships/image" Target="../media/image118.gif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gif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jpeg"/><Relationship Id="rId7" Type="http://schemas.openxmlformats.org/officeDocument/2006/relationships/image" Target="../media/image131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gif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gi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gif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Л</a:t>
            </a:r>
            <a:r>
              <a:rPr lang="uk-UA" sz="9600" b="1" dirty="0" err="1" smtClean="0">
                <a:solidFill>
                  <a:srgbClr val="FF0000"/>
                </a:solidFill>
              </a:rPr>
              <a:t>іто</a:t>
            </a:r>
            <a:r>
              <a:rPr lang="uk-UA" sz="9600" b="1" dirty="0" smtClean="0">
                <a:solidFill>
                  <a:srgbClr val="FF0000"/>
                </a:solidFill>
              </a:rPr>
              <a:t> 2013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785926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6155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142976" y="1000108"/>
            <a:ext cx="6715172" cy="3357586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2"/>
                <a:tile tx="0" ty="0" sx="100000" sy="100000" flip="none" algn="tl"/>
              </a:blip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1500174"/>
            <a:ext cx="49965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Дитячий заклад відпочинку з денним перебуванням</a:t>
            </a:r>
          </a:p>
          <a:p>
            <a:pPr algn="ctr"/>
            <a:r>
              <a:rPr lang="uk-U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“ДИВОСВІТ”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Круглая лента лицом вверх 10"/>
          <p:cNvSpPr/>
          <p:nvPr/>
        </p:nvSpPr>
        <p:spPr>
          <a:xfrm>
            <a:off x="857224" y="4643446"/>
            <a:ext cx="6357982" cy="1500198"/>
          </a:xfrm>
          <a:prstGeom prst="ellipseRibbon2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71736" y="4786322"/>
            <a:ext cx="2928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ЗМІНА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Рисунок 11" descr="31120866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571744"/>
            <a:ext cx="1667865" cy="1328227"/>
          </a:xfrm>
          <a:prstGeom prst="rect">
            <a:avLst/>
          </a:prstGeom>
        </p:spPr>
      </p:pic>
      <p:pic>
        <p:nvPicPr>
          <p:cNvPr id="13" name="Рисунок 12" descr="11075282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1500174"/>
            <a:ext cx="1500198" cy="2481271"/>
          </a:xfrm>
          <a:prstGeom prst="rect">
            <a:avLst/>
          </a:prstGeom>
        </p:spPr>
      </p:pic>
      <p:pic>
        <p:nvPicPr>
          <p:cNvPr id="14" name="Рисунок 13" descr="86730357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4786322"/>
            <a:ext cx="2071670" cy="171451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7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солнце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1714488"/>
            <a:ext cx="2500330" cy="2357454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1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461049">
            <a:off x="302960" y="535711"/>
            <a:ext cx="3708949" cy="248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1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12211">
            <a:off x="5078775" y="626043"/>
            <a:ext cx="3497178" cy="249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43240" y="0"/>
            <a:ext cx="2928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загін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DSC_0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3071810"/>
            <a:ext cx="5422200" cy="362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71736" y="2143116"/>
            <a:ext cx="3786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818048">
            <a:off x="6436493" y="3486750"/>
            <a:ext cx="264317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Не- </a:t>
            </a:r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розлучні ми завжди!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501467">
            <a:off x="243846" y="3243563"/>
            <a:ext cx="235742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Веселі, розумні як веселки кольори,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30" y="571480"/>
            <a:ext cx="2355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загін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DSC_1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20167">
            <a:off x="308793" y="413383"/>
            <a:ext cx="3323946" cy="2673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1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25219">
            <a:off x="5501233" y="370748"/>
            <a:ext cx="3177122" cy="298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28926" y="2714620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9EE1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Живчики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9EE12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 descr="DSC_0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500438"/>
            <a:ext cx="5214974" cy="3057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 rot="21281688">
            <a:off x="113580" y="3446107"/>
            <a:ext cx="210865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Ми завжди у </a:t>
            </a:r>
          </a:p>
          <a:p>
            <a:pPr algn="ctr"/>
            <a:r>
              <a:rPr lang="ru-RU" sz="4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ф</a:t>
            </a:r>
            <a:r>
              <a:rPr lang="ru-RU" sz="4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ормі</a:t>
            </a:r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sz="4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820189">
            <a:off x="6644972" y="3979633"/>
            <a:ext cx="249619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веселі</a:t>
            </a:r>
            <a:endParaRPr lang="uk-UA" sz="4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проворні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7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66000">
            <a:off x="384763" y="484798"/>
            <a:ext cx="3286148" cy="360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7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9175">
            <a:off x="4826750" y="718122"/>
            <a:ext cx="4000528" cy="313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14678" y="357166"/>
            <a:ext cx="2324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III 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загін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IMG_0957.JPG"/>
          <p:cNvPicPr>
            <a:picLocks noChangeAspect="1"/>
          </p:cNvPicPr>
          <p:nvPr/>
        </p:nvPicPr>
        <p:blipFill>
          <a:blip r:embed="rId4" cstate="print"/>
          <a:srcRect l="2343" t="10416" b="12500"/>
          <a:stretch>
            <a:fillRect/>
          </a:stretch>
        </p:blipFill>
        <p:spPr>
          <a:xfrm>
            <a:off x="1571604" y="3643850"/>
            <a:ext cx="5429288" cy="321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71736" y="3143248"/>
            <a:ext cx="3786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220 вольт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Рисунок 7" descr="110401717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711" y="5267445"/>
            <a:ext cx="1357290" cy="1590555"/>
          </a:xfrm>
          <a:prstGeom prst="rect">
            <a:avLst/>
          </a:prstGeom>
        </p:spPr>
      </p:pic>
      <p:pic>
        <p:nvPicPr>
          <p:cNvPr id="9" name="Рисунок 8" descr="14167171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6388"/>
            <a:ext cx="1857388" cy="1152529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1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76099">
            <a:off x="55019" y="173771"/>
            <a:ext cx="4396723" cy="294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1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3997">
            <a:off x="4548504" y="276977"/>
            <a:ext cx="4268031" cy="312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1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3571876"/>
            <a:ext cx="602457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57224" y="2714620"/>
            <a:ext cx="72866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Здоров</a:t>
            </a:r>
            <a:r>
              <a:rPr 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`</a:t>
            </a:r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 в порядку -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якуємо за зарядку!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 descr="jivotniea-361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895" y="5186358"/>
            <a:ext cx="1943105" cy="1671642"/>
          </a:xfrm>
          <a:prstGeom prst="rect">
            <a:avLst/>
          </a:prstGeom>
        </p:spPr>
      </p:pic>
      <p:pic>
        <p:nvPicPr>
          <p:cNvPr id="8" name="Рисунок 7" descr="detia-77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5286388"/>
            <a:ext cx="1628775" cy="1371600"/>
          </a:xfrm>
          <a:prstGeom prst="rect">
            <a:avLst/>
          </a:prstGeom>
        </p:spPr>
      </p:pic>
      <p:pic>
        <p:nvPicPr>
          <p:cNvPr id="9" name="Рисунок 8" descr="d7972fb44025ad5bf89af15059d20f2e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357166"/>
            <a:ext cx="2143140" cy="2000264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3929090" cy="263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0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786190"/>
            <a:ext cx="4358566" cy="291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77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42852"/>
            <a:ext cx="322936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928926" y="1571612"/>
            <a:ext cx="40005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Спасибі нашим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кухарям,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те,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смачно варять нам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DSC077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857628"/>
            <a:ext cx="414340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c3eb907050351501528f26e954a4d3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2571744"/>
            <a:ext cx="1785918" cy="1481146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788.JPG"/>
          <p:cNvPicPr>
            <a:picLocks noChangeAspect="1"/>
          </p:cNvPicPr>
          <p:nvPr/>
        </p:nvPicPr>
        <p:blipFill>
          <a:blip r:embed="rId2" cstate="print"/>
          <a:srcRect t="21918" b="8219"/>
          <a:stretch>
            <a:fillRect/>
          </a:stretch>
        </p:blipFill>
        <p:spPr>
          <a:xfrm>
            <a:off x="-1" y="0"/>
            <a:ext cx="478631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1079.JPG"/>
          <p:cNvPicPr>
            <a:picLocks noChangeAspect="1"/>
          </p:cNvPicPr>
          <p:nvPr/>
        </p:nvPicPr>
        <p:blipFill>
          <a:blip r:embed="rId3" cstate="print"/>
          <a:srcRect l="21875" t="14583"/>
          <a:stretch>
            <a:fillRect/>
          </a:stretch>
        </p:blipFill>
        <p:spPr>
          <a:xfrm>
            <a:off x="4296965" y="0"/>
            <a:ext cx="4847035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MG_0785.JPG"/>
          <p:cNvPicPr>
            <a:picLocks noChangeAspect="1"/>
          </p:cNvPicPr>
          <p:nvPr/>
        </p:nvPicPr>
        <p:blipFill>
          <a:blip r:embed="rId4" cstate="print"/>
          <a:srcRect l="28906" t="14583" r="24219" b="25769"/>
          <a:stretch>
            <a:fillRect/>
          </a:stretch>
        </p:blipFill>
        <p:spPr>
          <a:xfrm>
            <a:off x="0" y="3078930"/>
            <a:ext cx="4357686" cy="395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792.JPG"/>
          <p:cNvPicPr>
            <a:picLocks noChangeAspect="1"/>
          </p:cNvPicPr>
          <p:nvPr/>
        </p:nvPicPr>
        <p:blipFill>
          <a:blip r:embed="rId5" cstate="print"/>
          <a:srcRect t="15625" r="28125" b="13541"/>
          <a:stretch>
            <a:fillRect/>
          </a:stretch>
        </p:blipFill>
        <p:spPr>
          <a:xfrm>
            <a:off x="3924856" y="3071810"/>
            <a:ext cx="5219144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14480" y="2643182"/>
            <a:ext cx="5881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літньому басейні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96462724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488" y="4857760"/>
            <a:ext cx="1892194" cy="1677356"/>
          </a:xfrm>
          <a:prstGeom prst="rect">
            <a:avLst/>
          </a:prstGeom>
        </p:spPr>
      </p:pic>
      <p:pic>
        <p:nvPicPr>
          <p:cNvPr id="9" name="Рисунок 8" descr="63576439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3834" y="1857364"/>
            <a:ext cx="1662120" cy="2543188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798.JPG"/>
          <p:cNvPicPr>
            <a:picLocks noChangeAspect="1"/>
          </p:cNvPicPr>
          <p:nvPr/>
        </p:nvPicPr>
        <p:blipFill>
          <a:blip r:embed="rId2" cstate="print"/>
          <a:srcRect l="5178" t="8333" r="20119"/>
          <a:stretch>
            <a:fillRect/>
          </a:stretch>
        </p:blipFill>
        <p:spPr>
          <a:xfrm>
            <a:off x="4929190" y="0"/>
            <a:ext cx="42148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796.JPG"/>
          <p:cNvPicPr>
            <a:picLocks noChangeAspect="1"/>
          </p:cNvPicPr>
          <p:nvPr/>
        </p:nvPicPr>
        <p:blipFill>
          <a:blip r:embed="rId3" cstate="print"/>
          <a:srcRect l="16346" t="7291" b="3125"/>
          <a:stretch>
            <a:fillRect/>
          </a:stretch>
        </p:blipFill>
        <p:spPr>
          <a:xfrm>
            <a:off x="0" y="2903466"/>
            <a:ext cx="5072066" cy="395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сп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786322"/>
            <a:ext cx="1676407" cy="1905000"/>
          </a:xfrm>
          <a:prstGeom prst="rect">
            <a:avLst/>
          </a:prstGeom>
        </p:spPr>
      </p:pic>
      <p:pic>
        <p:nvPicPr>
          <p:cNvPr id="5" name="Рисунок 4" descr="IMG_08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912972" cy="308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сп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6" y="4429132"/>
            <a:ext cx="2114550" cy="1905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71670" y="2643182"/>
            <a:ext cx="5640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Спортивна година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985.JPG"/>
          <p:cNvPicPr>
            <a:picLocks noChangeAspect="1"/>
          </p:cNvPicPr>
          <p:nvPr/>
        </p:nvPicPr>
        <p:blipFill>
          <a:blip r:embed="rId2" cstate="print"/>
          <a:srcRect l="7031" t="25000" r="14062" b="12500"/>
          <a:stretch>
            <a:fillRect/>
          </a:stretch>
        </p:blipFill>
        <p:spPr>
          <a:xfrm>
            <a:off x="0" y="0"/>
            <a:ext cx="541138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098.JPG"/>
          <p:cNvPicPr>
            <a:picLocks noChangeAspect="1"/>
          </p:cNvPicPr>
          <p:nvPr/>
        </p:nvPicPr>
        <p:blipFill>
          <a:blip r:embed="rId3" cstate="print"/>
          <a:srcRect l="5468" t="7291" r="10156"/>
          <a:stretch>
            <a:fillRect/>
          </a:stretch>
        </p:blipFill>
        <p:spPr>
          <a:xfrm>
            <a:off x="0" y="3143248"/>
            <a:ext cx="4929190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1121.JPG"/>
          <p:cNvPicPr>
            <a:picLocks noChangeAspect="1"/>
          </p:cNvPicPr>
          <p:nvPr/>
        </p:nvPicPr>
        <p:blipFill>
          <a:blip r:embed="rId4" cstate="print"/>
          <a:srcRect l="9722" t="35417" r="12500"/>
          <a:stretch>
            <a:fillRect/>
          </a:stretch>
        </p:blipFill>
        <p:spPr>
          <a:xfrm>
            <a:off x="4786314" y="3357562"/>
            <a:ext cx="4357686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110.JPG"/>
          <p:cNvPicPr>
            <a:picLocks noChangeAspect="1"/>
          </p:cNvPicPr>
          <p:nvPr/>
        </p:nvPicPr>
        <p:blipFill>
          <a:blip r:embed="rId5" cstate="print"/>
          <a:srcRect l="16406" t="16666" r="4687"/>
          <a:stretch>
            <a:fillRect/>
          </a:stretch>
        </p:blipFill>
        <p:spPr>
          <a:xfrm>
            <a:off x="4857752" y="0"/>
            <a:ext cx="4286248" cy="339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71744"/>
            <a:ext cx="5721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Спортивні розваги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" name="Рисунок 9" descr="564433539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298" y="2000240"/>
            <a:ext cx="571504" cy="788276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_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655"/>
            <a:ext cx="4429124" cy="310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0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7834" y="3714752"/>
            <a:ext cx="4466166" cy="298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09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14290"/>
            <a:ext cx="437535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1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4"/>
            <a:ext cx="4643438" cy="263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bb0f3e186e95b0e8c397383a5775b7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182" y="857232"/>
            <a:ext cx="1357321" cy="28718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214346" y="2500306"/>
            <a:ext cx="5143536" cy="31393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День</a:t>
            </a:r>
          </a:p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вшанування</a:t>
            </a:r>
          </a:p>
          <a:p>
            <a:pPr algn="ctr"/>
            <a:r>
              <a:rPr lang="uk-UA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72 річниці початку війни</a:t>
            </a:r>
            <a:endParaRPr lang="ru-RU" sz="36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nderyata_1373647816194578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857288" y="5072074"/>
            <a:ext cx="55721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Начальник табору</a:t>
            </a:r>
          </a:p>
          <a:p>
            <a:pPr algn="ctr"/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Сабадаш Ірина </a:t>
            </a:r>
          </a:p>
          <a:p>
            <a:pPr algn="ctr"/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Володимирівна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1510" y="5929330"/>
            <a:ext cx="4882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Старший вихователь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Шевченко Раїса Панасівна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0"/>
            <a:ext cx="67824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Відкриття 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II </a:t>
            </a:r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табірної зміни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 descr="DSC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3648598" cy="244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24" y="1071546"/>
            <a:ext cx="3714776" cy="248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571744"/>
            <a:ext cx="2500330" cy="26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0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5172" y="4130389"/>
            <a:ext cx="3788828" cy="272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00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02865"/>
            <a:ext cx="3571868" cy="285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_6e800_27994cd1_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9937">
            <a:off x="7468835" y="43453"/>
            <a:ext cx="1714512" cy="1143008"/>
          </a:xfrm>
          <a:prstGeom prst="rect">
            <a:avLst/>
          </a:prstGeom>
        </p:spPr>
      </p:pic>
      <p:pic>
        <p:nvPicPr>
          <p:cNvPr id="9" name="Рисунок 8" descr="солнце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68096"/>
            <a:ext cx="1785918" cy="1398024"/>
          </a:xfrm>
          <a:prstGeom prst="rect">
            <a:avLst/>
          </a:prstGeom>
        </p:spPr>
      </p:pic>
      <p:pic>
        <p:nvPicPr>
          <p:cNvPr id="10" name="Рисунок 9" descr="babochkia-5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14745" y="4786322"/>
            <a:ext cx="1500198" cy="2071678"/>
          </a:xfrm>
          <a:prstGeom prst="rect">
            <a:avLst/>
          </a:prstGeom>
        </p:spPr>
      </p:pic>
      <p:pic>
        <p:nvPicPr>
          <p:cNvPr id="11" name="Рисунок 10" descr="teddy-bear (23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080" y="3000372"/>
            <a:ext cx="1331920" cy="1571587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3042" y="142852"/>
            <a:ext cx="644548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День </a:t>
            </a: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</a:t>
            </a:r>
            <a:r>
              <a:rPr lang="uk-UA" sz="48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їнської</a:t>
            </a:r>
            <a:r>
              <a:rPr lang="uk-UA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пісні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DSC077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264317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3857628"/>
            <a:ext cx="3357586" cy="241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7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000108"/>
            <a:ext cx="2714645" cy="394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95067833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64" y="1000108"/>
            <a:ext cx="2857520" cy="2076073"/>
          </a:xfrm>
          <a:prstGeom prst="rect">
            <a:avLst/>
          </a:prstGeom>
        </p:spPr>
      </p:pic>
      <p:pic>
        <p:nvPicPr>
          <p:cNvPr id="9" name="Рисунок 8" descr="86156015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9454" y="4972958"/>
            <a:ext cx="2071702" cy="1670752"/>
          </a:xfrm>
          <a:prstGeom prst="rect">
            <a:avLst/>
          </a:prstGeom>
        </p:spPr>
      </p:pic>
      <p:pic>
        <p:nvPicPr>
          <p:cNvPr id="10" name="Рисунок 9" descr="307144007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5072074"/>
            <a:ext cx="1857388" cy="157161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928670"/>
            <a:ext cx="392909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0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2895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4232" y="0"/>
            <a:ext cx="265976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14546" y="0"/>
            <a:ext cx="4193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Ми - українці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 descr="DSC_01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39699">
            <a:off x="82403" y="4005809"/>
            <a:ext cx="2917704" cy="237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1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86261">
            <a:off x="5772346" y="4201939"/>
            <a:ext cx="3243759" cy="2171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01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943466"/>
            <a:ext cx="2928957" cy="191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838288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67412A"/>
              </a:clrFrom>
              <a:clrTo>
                <a:srgbClr val="67412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71942"/>
            <a:ext cx="2286000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86050" y="0"/>
            <a:ext cx="31642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розваг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4929198"/>
            <a:ext cx="4248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Шоу « Мильних бульбашок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 descr="SAM_0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4530">
            <a:off x="4652364" y="875181"/>
            <a:ext cx="4295168" cy="2957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0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71717">
            <a:off x="127988" y="1058065"/>
            <a:ext cx="4071934" cy="31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838288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534132"/>
              </a:clrFrom>
              <a:clrTo>
                <a:srgbClr val="53413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15074" y="3595686"/>
            <a:ext cx="2928926" cy="326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071918"/>
            <a:ext cx="414337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7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7166"/>
            <a:ext cx="403224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77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28"/>
            <a:ext cx="407193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3108" y="0"/>
            <a:ext cx="4668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День творчост</a:t>
            </a:r>
            <a:r>
              <a:rPr lang="uk-U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і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 descr="DSC078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5514"/>
            <a:ext cx="4000496" cy="273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babochkia-5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71744"/>
            <a:ext cx="2000264" cy="1976448"/>
          </a:xfrm>
          <a:prstGeom prst="rect">
            <a:avLst/>
          </a:prstGeom>
        </p:spPr>
      </p:pic>
      <p:pic>
        <p:nvPicPr>
          <p:cNvPr id="11" name="Рисунок 10" descr="0_6ed98_f9727497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3947258"/>
            <a:ext cx="2328832" cy="29107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4480" y="3500438"/>
            <a:ext cx="7045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Фестиваль талантів «З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орепад»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Рисунок 11" descr="0_bdd91_7b07c1ed_ori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807" y="0"/>
            <a:ext cx="1647193" cy="20002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0"/>
            <a:ext cx="457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День здоров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`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 descr="IMAG03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3429024" cy="28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0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857232"/>
            <a:ext cx="300036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714356"/>
            <a:ext cx="3143272" cy="244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4000504"/>
            <a:ext cx="2500330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8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35704">
            <a:off x="-4461" y="3998156"/>
            <a:ext cx="3655358" cy="231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00166" y="2857496"/>
            <a:ext cx="66396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50800"/>
                <a:solidFill>
                  <a:srgbClr val="C90106"/>
                </a:solidFill>
                <a:effectLst/>
              </a:rPr>
              <a:t>Ме</a:t>
            </a:r>
            <a:r>
              <a:rPr lang="uk-UA" sz="4000" b="1" cap="none" spc="0" dirty="0" smtClean="0">
                <a:ln w="50800"/>
                <a:solidFill>
                  <a:srgbClr val="C90106"/>
                </a:solidFill>
                <a:effectLst/>
              </a:rPr>
              <a:t>дик-шоу </a:t>
            </a:r>
          </a:p>
          <a:p>
            <a:pPr algn="ctr"/>
            <a:r>
              <a:rPr lang="uk-UA" sz="4000" b="1" dirty="0" err="1" smtClean="0">
                <a:ln w="50800"/>
                <a:solidFill>
                  <a:srgbClr val="C90106"/>
                </a:solidFill>
              </a:rPr>
              <a:t>“Х</a:t>
            </a:r>
            <a:r>
              <a:rPr lang="uk-UA" sz="4000" b="1" cap="none" spc="0" dirty="0" err="1" smtClean="0">
                <a:ln w="50800"/>
                <a:solidFill>
                  <a:srgbClr val="C90106"/>
                </a:solidFill>
                <a:effectLst/>
              </a:rPr>
              <a:t>воріти</a:t>
            </a:r>
            <a:r>
              <a:rPr lang="uk-UA" sz="4000" b="1" cap="none" spc="0" dirty="0" smtClean="0">
                <a:ln w="50800"/>
                <a:solidFill>
                  <a:srgbClr val="C90106"/>
                </a:solidFill>
                <a:effectLst/>
              </a:rPr>
              <a:t> </a:t>
            </a:r>
            <a:r>
              <a:rPr lang="uk-UA" sz="4000" b="1" cap="none" spc="0" dirty="0" err="1" smtClean="0">
                <a:ln w="50800"/>
                <a:solidFill>
                  <a:srgbClr val="C90106"/>
                </a:solidFill>
                <a:effectLst/>
              </a:rPr>
              <a:t>немодно</a:t>
            </a:r>
            <a:r>
              <a:rPr lang="uk-UA" sz="4000" b="1" cap="none" spc="0" dirty="0" err="1" smtClean="0">
                <a:ln w="50800"/>
                <a:solidFill>
                  <a:srgbClr val="C90106"/>
                </a:solidFill>
                <a:effectLst/>
              </a:rPr>
              <a:t>”</a:t>
            </a:r>
            <a:endParaRPr lang="ru-RU" sz="4000" b="1" cap="none" spc="0" dirty="0">
              <a:ln w="50800"/>
              <a:solidFill>
                <a:srgbClr val="C90106"/>
              </a:solidFill>
              <a:effectLst/>
            </a:endParaRPr>
          </a:p>
        </p:txBody>
      </p:sp>
      <p:pic>
        <p:nvPicPr>
          <p:cNvPr id="12" name="Рисунок 11" descr="IMG_08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62529">
            <a:off x="6314881" y="3876376"/>
            <a:ext cx="2477043" cy="289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teddy-bear (52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643182"/>
            <a:ext cx="1714480" cy="200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7827.JPG"/>
          <p:cNvPicPr>
            <a:picLocks noChangeAspect="1"/>
          </p:cNvPicPr>
          <p:nvPr/>
        </p:nvPicPr>
        <p:blipFill>
          <a:blip r:embed="rId2" cstate="print"/>
          <a:srcRect t="27273"/>
          <a:stretch>
            <a:fillRect/>
          </a:stretch>
        </p:blipFill>
        <p:spPr>
          <a:xfrm>
            <a:off x="2928926" y="1500174"/>
            <a:ext cx="2357454" cy="266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7835.JPG"/>
          <p:cNvPicPr>
            <a:picLocks noChangeAspect="1"/>
          </p:cNvPicPr>
          <p:nvPr/>
        </p:nvPicPr>
        <p:blipFill>
          <a:blip r:embed="rId3" cstate="print"/>
          <a:srcRect t="9259" r="17143" b="3703"/>
          <a:stretch>
            <a:fillRect/>
          </a:stretch>
        </p:blipFill>
        <p:spPr>
          <a:xfrm rot="743797">
            <a:off x="6908512" y="3317180"/>
            <a:ext cx="207170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7849.JPG"/>
          <p:cNvPicPr>
            <a:picLocks noChangeAspect="1"/>
          </p:cNvPicPr>
          <p:nvPr/>
        </p:nvPicPr>
        <p:blipFill>
          <a:blip r:embed="rId4" cstate="print"/>
          <a:srcRect l="16406" t="19444" r="19531"/>
          <a:stretch>
            <a:fillRect/>
          </a:stretch>
        </p:blipFill>
        <p:spPr>
          <a:xfrm rot="712992">
            <a:off x="5557445" y="318118"/>
            <a:ext cx="3357586" cy="257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7838.JPG"/>
          <p:cNvPicPr>
            <a:picLocks noChangeAspect="1"/>
          </p:cNvPicPr>
          <p:nvPr/>
        </p:nvPicPr>
        <p:blipFill>
          <a:blip r:embed="rId5" cstate="print"/>
          <a:srcRect t="22917"/>
          <a:stretch>
            <a:fillRect/>
          </a:stretch>
        </p:blipFill>
        <p:spPr>
          <a:xfrm rot="20348448">
            <a:off x="535465" y="295182"/>
            <a:ext cx="2289152" cy="342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5984" y="0"/>
            <a:ext cx="41782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</a:t>
            </a:r>
          </a:p>
          <a:p>
            <a:pPr algn="ctr"/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бантика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Рисунок 9" descr="DSC07862.JPG"/>
          <p:cNvPicPr>
            <a:picLocks noChangeAspect="1"/>
          </p:cNvPicPr>
          <p:nvPr/>
        </p:nvPicPr>
        <p:blipFill>
          <a:blip r:embed="rId6" cstate="print"/>
          <a:srcRect l="11111" t="20833" r="16666"/>
          <a:stretch>
            <a:fillRect/>
          </a:stretch>
        </p:blipFill>
        <p:spPr>
          <a:xfrm rot="20559187">
            <a:off x="238386" y="3520077"/>
            <a:ext cx="2051083" cy="329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1670" y="4549676"/>
            <a:ext cx="48577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>
                  <a:prstDash val="solid"/>
                </a:ln>
                <a:solidFill>
                  <a:srgbClr val="00FF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Конкурс зачісок </a:t>
            </a:r>
          </a:p>
          <a:p>
            <a:pPr algn="ctr"/>
            <a:r>
              <a:rPr lang="uk-UA" sz="3600" b="1" cap="none" spc="0" dirty="0" err="1" smtClean="0">
                <a:ln>
                  <a:prstDash val="solid"/>
                </a:ln>
                <a:solidFill>
                  <a:srgbClr val="00FF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“Варвара</a:t>
            </a:r>
            <a:r>
              <a:rPr lang="uk-UA" sz="3600" b="1" cap="none" spc="0" dirty="0" smtClean="0">
                <a:ln>
                  <a:prstDash val="solid"/>
                </a:ln>
                <a:solidFill>
                  <a:srgbClr val="00FF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краса-довга </a:t>
            </a:r>
            <a:r>
              <a:rPr lang="uk-UA" sz="3600" b="1" cap="none" spc="0" dirty="0" err="1" smtClean="0">
                <a:ln>
                  <a:prstDash val="solid"/>
                </a:ln>
                <a:solidFill>
                  <a:srgbClr val="00FF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коса”</a:t>
            </a:r>
            <a:endParaRPr lang="uk-UA" sz="3600" b="1" cap="none" spc="0" dirty="0" smtClean="0">
              <a:ln>
                <a:prstDash val="solid"/>
              </a:ln>
              <a:solidFill>
                <a:srgbClr val="00FF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" name="Рисунок 10" descr="anime-babochki-24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918" y="1142984"/>
            <a:ext cx="4857784" cy="346818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0"/>
            <a:ext cx="4987840" cy="9286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мистецтва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IMG_0884.JPG"/>
          <p:cNvPicPr>
            <a:picLocks noChangeAspect="1"/>
          </p:cNvPicPr>
          <p:nvPr/>
        </p:nvPicPr>
        <p:blipFill>
          <a:blip r:embed="rId2" cstate="print"/>
          <a:srcRect l="5319" t="25000" r="11702" b="6249"/>
          <a:stretch>
            <a:fillRect/>
          </a:stretch>
        </p:blipFill>
        <p:spPr>
          <a:xfrm>
            <a:off x="6643702" y="0"/>
            <a:ext cx="250029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885.JPG"/>
          <p:cNvPicPr>
            <a:picLocks noChangeAspect="1"/>
          </p:cNvPicPr>
          <p:nvPr/>
        </p:nvPicPr>
        <p:blipFill>
          <a:blip r:embed="rId3" cstate="print"/>
          <a:srcRect l="14844" t="2083" r="19531" b="26041"/>
          <a:stretch>
            <a:fillRect/>
          </a:stretch>
        </p:blipFill>
        <p:spPr>
          <a:xfrm>
            <a:off x="0" y="357166"/>
            <a:ext cx="2143140" cy="199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898.JPG"/>
          <p:cNvPicPr>
            <a:picLocks noChangeAspect="1"/>
          </p:cNvPicPr>
          <p:nvPr/>
        </p:nvPicPr>
        <p:blipFill>
          <a:blip r:embed="rId4" cstate="print"/>
          <a:srcRect l="8333" t="32292" b="16666"/>
          <a:stretch>
            <a:fillRect/>
          </a:stretch>
        </p:blipFill>
        <p:spPr>
          <a:xfrm rot="4922773">
            <a:off x="-500087" y="4143368"/>
            <a:ext cx="3429000" cy="200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889.JPG"/>
          <p:cNvPicPr>
            <a:picLocks noChangeAspect="1"/>
          </p:cNvPicPr>
          <p:nvPr/>
        </p:nvPicPr>
        <p:blipFill>
          <a:blip r:embed="rId5" cstate="print"/>
          <a:srcRect t="7292" b="6249"/>
          <a:stretch>
            <a:fillRect/>
          </a:stretch>
        </p:blipFill>
        <p:spPr>
          <a:xfrm>
            <a:off x="2285984" y="714356"/>
            <a:ext cx="415804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882.JPG"/>
          <p:cNvPicPr>
            <a:picLocks noChangeAspect="1"/>
          </p:cNvPicPr>
          <p:nvPr/>
        </p:nvPicPr>
        <p:blipFill>
          <a:blip r:embed="rId6" cstate="print"/>
          <a:srcRect t="23477" b="10416"/>
          <a:stretch>
            <a:fillRect/>
          </a:stretch>
        </p:blipFill>
        <p:spPr>
          <a:xfrm rot="742962">
            <a:off x="4965495" y="4214818"/>
            <a:ext cx="4178505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1670" y="4714885"/>
            <a:ext cx="4357718" cy="1357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Виставка дитячих 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роб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іт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-214338"/>
            <a:ext cx="400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День гумору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5286388"/>
            <a:ext cx="611955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Гумористично-розважальна</a:t>
            </a:r>
          </a:p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програма</a:t>
            </a:r>
          </a:p>
          <a:p>
            <a:pPr algn="ctr"/>
            <a:r>
              <a:rPr lang="uk-UA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“</a:t>
            </a:r>
            <a:r>
              <a:rPr lang="uk-UA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ED14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Відгадай</a:t>
            </a:r>
            <a:r>
              <a:rPr lang="uk-UA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ED14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хто я?</a:t>
            </a:r>
            <a:r>
              <a:rPr lang="uk-UA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”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 descr="DSCN4695.JPG"/>
          <p:cNvPicPr>
            <a:picLocks noChangeAspect="1"/>
          </p:cNvPicPr>
          <p:nvPr/>
        </p:nvPicPr>
        <p:blipFill>
          <a:blip r:embed="rId2" cstate="print"/>
          <a:srcRect t="7292" r="6250" b="2083"/>
          <a:stretch>
            <a:fillRect/>
          </a:stretch>
        </p:blipFill>
        <p:spPr>
          <a:xfrm>
            <a:off x="2357422" y="857232"/>
            <a:ext cx="4143404" cy="300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4689.JPG"/>
          <p:cNvPicPr>
            <a:picLocks noChangeAspect="1"/>
          </p:cNvPicPr>
          <p:nvPr/>
        </p:nvPicPr>
        <p:blipFill>
          <a:blip r:embed="rId3" cstate="print"/>
          <a:srcRect l="18750" t="12500"/>
          <a:stretch>
            <a:fillRect/>
          </a:stretch>
        </p:blipFill>
        <p:spPr>
          <a:xfrm>
            <a:off x="6425964" y="0"/>
            <a:ext cx="2718036" cy="219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4680.JPG"/>
          <p:cNvPicPr>
            <a:picLocks noChangeAspect="1"/>
          </p:cNvPicPr>
          <p:nvPr/>
        </p:nvPicPr>
        <p:blipFill>
          <a:blip r:embed="rId4" cstate="print"/>
          <a:srcRect t="20833" r="7812" b="2083"/>
          <a:stretch>
            <a:fillRect/>
          </a:stretch>
        </p:blipFill>
        <p:spPr>
          <a:xfrm>
            <a:off x="0" y="4027027"/>
            <a:ext cx="3857652" cy="283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290"/>
            <a:ext cx="2533650" cy="2609850"/>
          </a:xfrm>
          <a:prstGeom prst="rect">
            <a:avLst/>
          </a:prstGeom>
        </p:spPr>
      </p:pic>
      <p:pic>
        <p:nvPicPr>
          <p:cNvPr id="9" name="Рисунок 8" descr="38125217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78" y="2500306"/>
            <a:ext cx="2357422" cy="2357454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-214338"/>
            <a:ext cx="385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День моди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 descr="DSCN4712.JPG"/>
          <p:cNvPicPr>
            <a:picLocks noChangeAspect="1"/>
          </p:cNvPicPr>
          <p:nvPr/>
        </p:nvPicPr>
        <p:blipFill>
          <a:blip r:embed="rId2" cstate="print"/>
          <a:srcRect l="29166" t="19792" r="15278" b="2083"/>
          <a:stretch>
            <a:fillRect/>
          </a:stretch>
        </p:blipFill>
        <p:spPr>
          <a:xfrm>
            <a:off x="214282" y="0"/>
            <a:ext cx="2214578" cy="415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4714.JPG"/>
          <p:cNvPicPr>
            <a:picLocks noChangeAspect="1"/>
          </p:cNvPicPr>
          <p:nvPr/>
        </p:nvPicPr>
        <p:blipFill>
          <a:blip r:embed="rId3"/>
          <a:srcRect l="16805"/>
          <a:stretch>
            <a:fillRect/>
          </a:stretch>
        </p:blipFill>
        <p:spPr>
          <a:xfrm>
            <a:off x="6000760" y="3859681"/>
            <a:ext cx="3143240" cy="299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4713.JPG"/>
          <p:cNvPicPr>
            <a:picLocks noChangeAspect="1"/>
          </p:cNvPicPr>
          <p:nvPr/>
        </p:nvPicPr>
        <p:blipFill>
          <a:blip r:embed="rId4" cstate="print"/>
          <a:srcRect l="16666" t="17708" r="5555" b="26041"/>
          <a:stretch>
            <a:fillRect/>
          </a:stretch>
        </p:blipFill>
        <p:spPr>
          <a:xfrm>
            <a:off x="2428860" y="1285860"/>
            <a:ext cx="3500462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1857356" y="4286256"/>
            <a:ext cx="46588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A04C5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Парад мод</a:t>
            </a:r>
          </a:p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A04C5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«Гламур в маси»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A04C5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DSCN4707.JPG"/>
          <p:cNvPicPr>
            <a:picLocks noChangeAspect="1"/>
          </p:cNvPicPr>
          <p:nvPr/>
        </p:nvPicPr>
        <p:blipFill>
          <a:blip r:embed="rId5" cstate="print"/>
          <a:srcRect l="19444" t="9375" r="22222"/>
          <a:stretch>
            <a:fillRect/>
          </a:stretch>
        </p:blipFill>
        <p:spPr>
          <a:xfrm rot="801889">
            <a:off x="7217387" y="137558"/>
            <a:ext cx="1571636" cy="325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blesk_3fejipole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95466"/>
            <a:ext cx="3516867" cy="2662534"/>
          </a:xfrm>
          <a:prstGeom prst="rect">
            <a:avLst/>
          </a:prstGeom>
        </p:spPr>
      </p:pic>
      <p:pic>
        <p:nvPicPr>
          <p:cNvPr id="9" name="Рисунок 8" descr="29985005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2" y="785794"/>
            <a:ext cx="2905891" cy="183833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inderyata_13736482651780561ф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816" y="-214339"/>
            <a:ext cx="9572724" cy="707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14744" y="-214338"/>
            <a:ext cx="62151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Лазня </a:t>
            </a:r>
          </a:p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Ольга </a:t>
            </a:r>
            <a:r>
              <a:rPr lang="ru-RU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Сергі</a:t>
            </a:r>
            <a:r>
              <a:rPr lang="uk-UA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ї</a:t>
            </a:r>
            <a:r>
              <a:rPr lang="ru-RU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вна</a:t>
            </a:r>
            <a:endParaRPr lang="ru-RU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ED1403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     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84" y="5534561"/>
            <a:ext cx="61436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Потапчук </a:t>
            </a:r>
          </a:p>
          <a:p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D140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Тетяна Олександрівна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ED1403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14346" y="-214338"/>
            <a:ext cx="4375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Старші вожаті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-214338"/>
            <a:ext cx="357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0B2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казки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10B2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143248"/>
            <a:ext cx="549688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i="1" cap="none" spc="0" dirty="0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Вікторина </a:t>
            </a:r>
          </a:p>
          <a:p>
            <a:pPr algn="ctr"/>
            <a:r>
              <a:rPr lang="ru-RU" sz="4800" i="1" cap="none" spc="0" dirty="0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200" i="1" cap="none" spc="0" dirty="0" err="1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Неповторний</a:t>
            </a:r>
            <a:r>
              <a:rPr lang="ru-RU" sz="4800" i="1" cap="none" spc="0" dirty="0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i="1" cap="none" spc="0" dirty="0" err="1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світ</a:t>
            </a:r>
            <a:r>
              <a:rPr lang="ru-RU" sz="3600" i="1" cap="none" spc="0" dirty="0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i="1" cap="none" spc="0" dirty="0" err="1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казки</a:t>
            </a:r>
            <a:r>
              <a:rPr lang="ru-RU" sz="4800" i="1" cap="none" spc="0" dirty="0" smtClean="0">
                <a:ln w="11430"/>
                <a:solidFill>
                  <a:srgbClr val="C10B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800" i="1" cap="none" spc="0" dirty="0">
              <a:ln w="11430"/>
              <a:solidFill>
                <a:srgbClr val="C10B2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_0918.JPG"/>
          <p:cNvPicPr>
            <a:picLocks noChangeAspect="1"/>
          </p:cNvPicPr>
          <p:nvPr/>
        </p:nvPicPr>
        <p:blipFill>
          <a:blip r:embed="rId2" cstate="print"/>
          <a:srcRect l="12500" t="3125" r="9722" b="7291"/>
          <a:stretch>
            <a:fillRect/>
          </a:stretch>
        </p:blipFill>
        <p:spPr>
          <a:xfrm>
            <a:off x="6213381" y="0"/>
            <a:ext cx="2930619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893.JPG"/>
          <p:cNvPicPr>
            <a:picLocks noChangeAspect="1"/>
          </p:cNvPicPr>
          <p:nvPr/>
        </p:nvPicPr>
        <p:blipFill>
          <a:blip r:embed="rId3" cstate="print"/>
          <a:srcRect t="14583" r="2290"/>
          <a:stretch>
            <a:fillRect/>
          </a:stretch>
        </p:blipFill>
        <p:spPr>
          <a:xfrm>
            <a:off x="0" y="4295155"/>
            <a:ext cx="4000527" cy="256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7899.JPG"/>
          <p:cNvPicPr>
            <a:picLocks noChangeAspect="1"/>
          </p:cNvPicPr>
          <p:nvPr/>
        </p:nvPicPr>
        <p:blipFill>
          <a:blip r:embed="rId4" cstate="print"/>
          <a:srcRect l="5448" t="13889" b="-4655"/>
          <a:stretch>
            <a:fillRect/>
          </a:stretch>
        </p:blipFill>
        <p:spPr>
          <a:xfrm>
            <a:off x="0" y="571480"/>
            <a:ext cx="51596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911.JPG"/>
          <p:cNvPicPr>
            <a:picLocks noChangeAspect="1"/>
          </p:cNvPicPr>
          <p:nvPr/>
        </p:nvPicPr>
        <p:blipFill>
          <a:blip r:embed="rId5" cstate="print"/>
          <a:srcRect l="9375" t="15625" r="14844" b="9375"/>
          <a:stretch>
            <a:fillRect/>
          </a:stretch>
        </p:blipFill>
        <p:spPr>
          <a:xfrm>
            <a:off x="5390528" y="4071918"/>
            <a:ext cx="375347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5899555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182" y="4786302"/>
            <a:ext cx="1833572" cy="2071698"/>
          </a:xfrm>
          <a:prstGeom prst="rect">
            <a:avLst/>
          </a:prstGeom>
        </p:spPr>
      </p:pic>
      <p:pic>
        <p:nvPicPr>
          <p:cNvPr id="11" name="Рисунок 10" descr="images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500306"/>
            <a:ext cx="1714480" cy="1661901"/>
          </a:xfrm>
          <a:prstGeom prst="rect">
            <a:avLst/>
          </a:prstGeom>
        </p:spPr>
      </p:pic>
      <p:pic>
        <p:nvPicPr>
          <p:cNvPr id="12" name="Рисунок 11" descr="multfilm-13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148" y="2214554"/>
            <a:ext cx="1749763" cy="24288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0"/>
            <a:ext cx="41182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День </a:t>
            </a:r>
            <a:r>
              <a:rPr lang="ru-RU" sz="5400" b="1" cap="none" spc="0" dirty="0" err="1" smtClean="0">
                <a:ln/>
                <a:solidFill>
                  <a:srgbClr val="FF0000"/>
                </a:solidFill>
                <a:effectLst/>
              </a:rPr>
              <a:t>доброти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2928934"/>
            <a:ext cx="4095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Табір</a:t>
            </a:r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танцює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4" name="Рисунок 3" descr="DSC07797.JPG"/>
          <p:cNvPicPr>
            <a:picLocks noChangeAspect="1"/>
          </p:cNvPicPr>
          <p:nvPr/>
        </p:nvPicPr>
        <p:blipFill>
          <a:blip r:embed="rId2" cstate="print"/>
          <a:srcRect l="28125" t="18055" r="28125"/>
          <a:stretch>
            <a:fillRect/>
          </a:stretch>
        </p:blipFill>
        <p:spPr>
          <a:xfrm>
            <a:off x="6286512" y="357166"/>
            <a:ext cx="2857488" cy="3010555"/>
          </a:xfrm>
          <a:prstGeom prst="rect">
            <a:avLst/>
          </a:prstGeom>
        </p:spPr>
      </p:pic>
      <p:pic>
        <p:nvPicPr>
          <p:cNvPr id="5" name="Рисунок 4" descr="IMG_0937.JPG"/>
          <p:cNvPicPr>
            <a:picLocks noChangeAspect="1"/>
          </p:cNvPicPr>
          <p:nvPr/>
        </p:nvPicPr>
        <p:blipFill>
          <a:blip r:embed="rId3" cstate="print"/>
          <a:srcRect t="9375" r="17187" b="8333"/>
          <a:stretch>
            <a:fillRect/>
          </a:stretch>
        </p:blipFill>
        <p:spPr>
          <a:xfrm>
            <a:off x="5309875" y="3714752"/>
            <a:ext cx="383412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6190"/>
            <a:ext cx="399655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39490444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4143380"/>
            <a:ext cx="1571636" cy="2214578"/>
          </a:xfrm>
          <a:prstGeom prst="rect">
            <a:avLst/>
          </a:prstGeom>
        </p:spPr>
      </p:pic>
      <p:pic>
        <p:nvPicPr>
          <p:cNvPr id="8" name="Рисунок 7" descr="6300890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60"/>
            <a:ext cx="2838422" cy="226695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933.JPG"/>
          <p:cNvPicPr>
            <a:picLocks noChangeAspect="1"/>
          </p:cNvPicPr>
          <p:nvPr/>
        </p:nvPicPr>
        <p:blipFill>
          <a:blip r:embed="rId2" cstate="print"/>
          <a:srcRect l="15278" t="17708" r="6944" b="10416"/>
          <a:stretch>
            <a:fillRect/>
          </a:stretch>
        </p:blipFill>
        <p:spPr>
          <a:xfrm rot="597060">
            <a:off x="6340780" y="637997"/>
            <a:ext cx="2714644" cy="334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948.JPG"/>
          <p:cNvPicPr>
            <a:picLocks noChangeAspect="1"/>
          </p:cNvPicPr>
          <p:nvPr/>
        </p:nvPicPr>
        <p:blipFill>
          <a:blip r:embed="rId3" cstate="print"/>
          <a:srcRect l="16666" t="11458" r="23611" b="12499"/>
          <a:stretch>
            <a:fillRect/>
          </a:stretch>
        </p:blipFill>
        <p:spPr>
          <a:xfrm rot="20804909">
            <a:off x="181931" y="490091"/>
            <a:ext cx="221457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41.JPG"/>
          <p:cNvPicPr>
            <a:picLocks noChangeAspect="1"/>
          </p:cNvPicPr>
          <p:nvPr/>
        </p:nvPicPr>
        <p:blipFill>
          <a:blip r:embed="rId4" cstate="print"/>
          <a:srcRect t="17708"/>
          <a:stretch>
            <a:fillRect/>
          </a:stretch>
        </p:blipFill>
        <p:spPr>
          <a:xfrm>
            <a:off x="2357422" y="714356"/>
            <a:ext cx="4071966" cy="272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14348" y="0"/>
            <a:ext cx="70824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День закриття </a:t>
            </a:r>
            <a:r>
              <a:rPr lang="en-US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II</a:t>
            </a:r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табірної зміни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IMG_0944.JPG"/>
          <p:cNvPicPr>
            <a:picLocks noChangeAspect="1"/>
          </p:cNvPicPr>
          <p:nvPr/>
        </p:nvPicPr>
        <p:blipFill>
          <a:blip r:embed="rId5" cstate="print"/>
          <a:srcRect l="1563" t="10417" r="1562" b="15624"/>
          <a:stretch>
            <a:fillRect/>
          </a:stretch>
        </p:blipFill>
        <p:spPr>
          <a:xfrm rot="20506850">
            <a:off x="226773" y="4744551"/>
            <a:ext cx="2778718" cy="189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3042" y="3429000"/>
            <a:ext cx="59298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Святковий концерт</a:t>
            </a:r>
          </a:p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“ Табір </a:t>
            </a: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 казка, табір-мрія…”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 descr="DSC07956.JPG"/>
          <p:cNvPicPr>
            <a:picLocks noChangeAspect="1"/>
          </p:cNvPicPr>
          <p:nvPr/>
        </p:nvPicPr>
        <p:blipFill>
          <a:blip r:embed="rId6" cstate="print"/>
          <a:srcRect t="16666"/>
          <a:stretch>
            <a:fillRect/>
          </a:stretch>
        </p:blipFill>
        <p:spPr>
          <a:xfrm>
            <a:off x="3286116" y="4786322"/>
            <a:ext cx="2886049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955.JPG"/>
          <p:cNvPicPr>
            <a:picLocks noChangeAspect="1"/>
          </p:cNvPicPr>
          <p:nvPr/>
        </p:nvPicPr>
        <p:blipFill>
          <a:blip r:embed="rId7" cstate="print"/>
          <a:srcRect t="26042" b="9955"/>
          <a:stretch>
            <a:fillRect/>
          </a:stretch>
        </p:blipFill>
        <p:spPr>
          <a:xfrm rot="865677">
            <a:off x="6327306" y="4601461"/>
            <a:ext cx="2817993" cy="193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129" y="3915032"/>
            <a:ext cx="4105119" cy="294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7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9" y="4000480"/>
            <a:ext cx="485775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955.JPG"/>
          <p:cNvPicPr>
            <a:picLocks noChangeAspect="1"/>
          </p:cNvPicPr>
          <p:nvPr/>
        </p:nvPicPr>
        <p:blipFill>
          <a:blip r:embed="rId4" cstate="print"/>
          <a:srcRect t="3125" b="8333"/>
          <a:stretch>
            <a:fillRect/>
          </a:stretch>
        </p:blipFill>
        <p:spPr>
          <a:xfrm>
            <a:off x="4410635" y="214290"/>
            <a:ext cx="473336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9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5728"/>
            <a:ext cx="4452937" cy="333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15161703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87959">
            <a:off x="7905032" y="-24575"/>
            <a:ext cx="1357322" cy="1357322"/>
          </a:xfrm>
          <a:prstGeom prst="rect">
            <a:avLst/>
          </a:prstGeom>
        </p:spPr>
      </p:pic>
      <p:pic>
        <p:nvPicPr>
          <p:cNvPr id="7" name="Рисунок 6" descr="14098144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72116"/>
            <a:ext cx="1786689" cy="1285884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285992"/>
            <a:ext cx="6594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 нових зустрічей!!!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14098144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3714752"/>
            <a:ext cx="2586049" cy="1838334"/>
          </a:xfrm>
          <a:prstGeom prst="rect">
            <a:avLst/>
          </a:prstGeom>
        </p:spPr>
      </p:pic>
      <p:pic>
        <p:nvPicPr>
          <p:cNvPr id="4" name="Рисунок 3" descr="7600688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5918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inderyata_1372838577311783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0042"/>
            <a:ext cx="914400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3251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Вихователі 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II 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загону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85784" y="857232"/>
            <a:ext cx="64294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Піцик Оксана Владиславівна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00042"/>
            <a:ext cx="42058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Петренко Ірина Владиславівна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32" y="1071546"/>
            <a:ext cx="21911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Вожаті </a:t>
            </a:r>
            <a:r>
              <a:rPr lang="en-US" sz="2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II </a:t>
            </a:r>
            <a:r>
              <a:rPr lang="uk-UA" sz="2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загону</a:t>
            </a:r>
            <a:endParaRPr lang="ru-RU" sz="2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357290" y="4286256"/>
            <a:ext cx="4500594" cy="2143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85852" y="5429264"/>
            <a:ext cx="30180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Товмач Діана Юріївна</a:t>
            </a:r>
            <a:endParaRPr lang="ru-RU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5143512"/>
            <a:ext cx="45223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Бобрикевич Каріна Валентинівна</a:t>
            </a:r>
            <a:endParaRPr lang="ru-RU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4857760"/>
            <a:ext cx="34242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Решотка Анна Вікторівна</a:t>
            </a:r>
            <a:endParaRPr lang="ru-RU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nderyata_1372838129313419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9256" cy="6572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4876" y="0"/>
            <a:ext cx="42561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Вихователі</a:t>
            </a:r>
            <a:r>
              <a:rPr lang="en-US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I </a:t>
            </a:r>
            <a:r>
              <a:rPr lang="uk-UA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загону</a:t>
            </a:r>
            <a:endParaRPr lang="ru-RU" sz="3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500042"/>
            <a:ext cx="53578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Полякова Анна Іллівна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928670"/>
            <a:ext cx="50407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Детюк Людмила Василівна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2571744"/>
            <a:ext cx="414455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Тютюнник </a:t>
            </a:r>
            <a:r>
              <a:rPr lang="uk-UA" sz="2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Юлія Сегіївна</a:t>
            </a:r>
            <a:endParaRPr lang="uk-UA" sz="28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uk-UA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Кучеренко Тетяна Миколаївна</a:t>
            </a:r>
          </a:p>
          <a:p>
            <a:r>
              <a:rPr lang="uk-UA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Мотовилиць Тетяна </a:t>
            </a:r>
            <a:r>
              <a:rPr lang="uk-UA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</a:t>
            </a:r>
            <a:r>
              <a:rPr lang="uk-UA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орисівна</a:t>
            </a:r>
          </a:p>
          <a:p>
            <a:r>
              <a:rPr lang="uk-UA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Слюсаренко Тетяна Миколаївна</a:t>
            </a:r>
          </a:p>
          <a:p>
            <a:r>
              <a:rPr lang="uk-UA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Івасенко Богдана Іванівна</a:t>
            </a:r>
            <a:endParaRPr lang="ru-RU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rik\Desktop\Новая папка (5)\kinderyata_1371506675100495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86182" y="5357826"/>
            <a:ext cx="48134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              Медсестра</a:t>
            </a:r>
          </a:p>
          <a:p>
            <a:pPr algn="ctr"/>
            <a:r>
              <a:rPr lang="uk-UA" sz="4000" b="1" dirty="0" err="1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Лусь</a:t>
            </a:r>
            <a:r>
              <a:rPr lang="uk-UA" sz="4000" b="1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Олена Петрівна</a:t>
            </a:r>
            <a:endParaRPr lang="ru-RU" sz="4000" b="1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amka-5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60" y="428604"/>
            <a:ext cx="9572660" cy="5715016"/>
          </a:xfrm>
          <a:prstGeom prst="rect">
            <a:avLst/>
          </a:prstGeom>
        </p:spPr>
      </p:pic>
      <p:pic>
        <p:nvPicPr>
          <p:cNvPr id="2" name="Рисунок 1" descr="IMG_0926.JPG"/>
          <p:cNvPicPr>
            <a:picLocks noChangeAspect="1"/>
          </p:cNvPicPr>
          <p:nvPr/>
        </p:nvPicPr>
        <p:blipFill>
          <a:blip r:embed="rId3" cstate="print"/>
          <a:srcRect l="23437" t="9375" r="23437"/>
          <a:stretch>
            <a:fillRect/>
          </a:stretch>
        </p:blipFill>
        <p:spPr>
          <a:xfrm>
            <a:off x="1857356" y="1857364"/>
            <a:ext cx="268015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0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928802"/>
            <a:ext cx="2735656" cy="335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7752" y="5000636"/>
            <a:ext cx="392495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Сігарьов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Олександр </a:t>
            </a:r>
            <a:endParaRPr lang="uk-UA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Олександрович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072074"/>
            <a:ext cx="54292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Ніколенко Валентина</a:t>
            </a:r>
          </a:p>
          <a:p>
            <a:r>
              <a:rPr lang="ru-RU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Ф</a:t>
            </a:r>
            <a:r>
              <a:rPr lang="ru-RU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едорівна</a:t>
            </a:r>
            <a:endParaRPr lang="ru-RU" sz="36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predmet-10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0"/>
            <a:ext cx="2071670" cy="2714620"/>
          </a:xfrm>
          <a:prstGeom prst="rect">
            <a:avLst/>
          </a:prstGeom>
        </p:spPr>
      </p:pic>
      <p:pic>
        <p:nvPicPr>
          <p:cNvPr id="8" name="Рисунок 7" descr="32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10" y="-214338"/>
            <a:ext cx="2809890" cy="29303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71670" y="1214422"/>
            <a:ext cx="5715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04C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Arabic Typesetting" pitchFamily="66" charset="-78"/>
              </a:rPr>
              <a:t>Вихователі 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04C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III </a:t>
            </a:r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04C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Arabic Typesetting" pitchFamily="66" charset="-78"/>
              </a:rPr>
              <a:t>загону</a:t>
            </a:r>
            <a:endParaRPr lang="ru-RU" sz="4800" b="1" cap="all" spc="0" dirty="0">
              <a:ln/>
              <a:solidFill>
                <a:srgbClr val="FA04C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  <a:cs typeface="Arabic Typesetting" pitchFamily="66" charset="-78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61.JPG"/>
          <p:cNvPicPr>
            <a:picLocks noChangeAspect="1"/>
          </p:cNvPicPr>
          <p:nvPr/>
        </p:nvPicPr>
        <p:blipFill>
          <a:blip r:embed="rId2" cstate="print"/>
          <a:srcRect l="17187" t="14583" r="14062" b="3125"/>
          <a:stretch>
            <a:fillRect/>
          </a:stretch>
        </p:blipFill>
        <p:spPr>
          <a:xfrm>
            <a:off x="1214414" y="1571612"/>
            <a:ext cx="4412879" cy="396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85728"/>
            <a:ext cx="42885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Музичний керівник</a:t>
            </a:r>
          </a:p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Єфременко Валерій </a:t>
            </a:r>
          </a:p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Вікторович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8080" y="3571876"/>
            <a:ext cx="453592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Інструктор</a:t>
            </a:r>
          </a:p>
          <a:p>
            <a:pPr algn="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фізичної культури</a:t>
            </a:r>
          </a:p>
          <a:p>
            <a:pPr algn="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Уваров Андрій</a:t>
            </a:r>
          </a:p>
          <a:p>
            <a:pPr algn="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Олександрович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amka-14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16" cy="6858000"/>
          </a:xfrm>
          <a:prstGeom prst="rect">
            <a:avLst/>
          </a:prstGeom>
        </p:spPr>
      </p:pic>
      <p:pic>
        <p:nvPicPr>
          <p:cNvPr id="5" name="Рисунок 4" descr="IMG_0975.JPG"/>
          <p:cNvPicPr>
            <a:picLocks noChangeAspect="1"/>
          </p:cNvPicPr>
          <p:nvPr/>
        </p:nvPicPr>
        <p:blipFill>
          <a:blip r:embed="rId3" cstate="print"/>
          <a:srcRect l="17187" t="18751" r="35937" b="-7292"/>
          <a:stretch>
            <a:fillRect/>
          </a:stretch>
        </p:blipFill>
        <p:spPr>
          <a:xfrm>
            <a:off x="2000232" y="500042"/>
            <a:ext cx="428628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534561"/>
            <a:ext cx="47822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Бойко Анджела</a:t>
            </a:r>
          </a:p>
          <a:p>
            <a:r>
              <a:rPr lang="uk-UA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Артурівна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1915" y="0"/>
            <a:ext cx="41020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Косенкова Юлія</a:t>
            </a:r>
          </a:p>
          <a:p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Миколаївна</a:t>
            </a:r>
            <a:endParaRPr lang="ru-RU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74217047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68" y="4333873"/>
            <a:ext cx="1785918" cy="2381275"/>
          </a:xfrm>
          <a:prstGeom prst="rect">
            <a:avLst/>
          </a:prstGeom>
        </p:spPr>
      </p:pic>
      <p:pic>
        <p:nvPicPr>
          <p:cNvPr id="11" name="Рисунок 10" descr="animashki-cvety-113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14282" y="1142984"/>
            <a:ext cx="4214843" cy="235745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288</Words>
  <PresentationFormat>Экран (4:3)</PresentationFormat>
  <Paragraphs>106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Літо 2013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145</cp:revision>
  <dcterms:modified xsi:type="dcterms:W3CDTF">2013-07-13T13:03:07Z</dcterms:modified>
</cp:coreProperties>
</file>