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 layout="4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F23F4-4542-4B39-AC51-AA92F8A528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4B005-7910-4BC2-BAD4-E4D5F93402C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</a:rPr>
              <a:t>Зробимо чистою нашу шкільну оселю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437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25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P101251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P101252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P101252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25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P101252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P101252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P101252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25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6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7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P017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7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7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P017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7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7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P018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8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8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P018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8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8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P018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9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9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P019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1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P019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P019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P101000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P10100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P101000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P101251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6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Фотоальбом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Пользователь</dc:creator>
  <cp:lastModifiedBy>Пользователь</cp:lastModifiedBy>
  <cp:revision>2</cp:revision>
  <dcterms:created xsi:type="dcterms:W3CDTF">2013-03-09T12:39:48Z</dcterms:created>
  <dcterms:modified xsi:type="dcterms:W3CDTF">2013-03-09T12:54:32Z</dcterms:modified>
</cp:coreProperties>
</file>