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photoAlbum layout="4pic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8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6FCF-F222-47A9-8167-E32AA951437E}" type="datetimeFigureOut">
              <a:rPr lang="ru-RU" smtClean="0"/>
              <a:t>10.03.2013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B6616-9DBC-47F6-8247-404AD2CCE8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6FCF-F222-47A9-8167-E32AA951437E}" type="datetimeFigureOut">
              <a:rPr lang="ru-RU" smtClean="0"/>
              <a:t>10.03.2013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B6616-9DBC-47F6-8247-404AD2CCE8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6FCF-F222-47A9-8167-E32AA951437E}" type="datetimeFigureOut">
              <a:rPr lang="ru-RU" smtClean="0"/>
              <a:t>10.03.2013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B6616-9DBC-47F6-8247-404AD2CCE8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6FCF-F222-47A9-8167-E32AA951437E}" type="datetimeFigureOut">
              <a:rPr lang="ru-RU" smtClean="0"/>
              <a:t>10.03.2013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B6616-9DBC-47F6-8247-404AD2CCE8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6FCF-F222-47A9-8167-E32AA951437E}" type="datetimeFigureOut">
              <a:rPr lang="ru-RU" smtClean="0"/>
              <a:t>10.03.2013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B6616-9DBC-47F6-8247-404AD2CCE8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6FCF-F222-47A9-8167-E32AA951437E}" type="datetimeFigureOut">
              <a:rPr lang="ru-RU" smtClean="0"/>
              <a:t>10.03.2013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B6616-9DBC-47F6-8247-404AD2CCE8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6FCF-F222-47A9-8167-E32AA951437E}" type="datetimeFigureOut">
              <a:rPr lang="ru-RU" smtClean="0"/>
              <a:t>10.03.2013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B6616-9DBC-47F6-8247-404AD2CCE8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6FCF-F222-47A9-8167-E32AA951437E}" type="datetimeFigureOut">
              <a:rPr lang="ru-RU" smtClean="0"/>
              <a:t>10.03.2013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B6616-9DBC-47F6-8247-404AD2CCE8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6FCF-F222-47A9-8167-E32AA951437E}" type="datetimeFigureOut">
              <a:rPr lang="ru-RU" smtClean="0"/>
              <a:t>10.03.2013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B6616-9DBC-47F6-8247-404AD2CCE8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6FCF-F222-47A9-8167-E32AA951437E}" type="datetimeFigureOut">
              <a:rPr lang="ru-RU" smtClean="0"/>
              <a:t>10.03.2013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B6616-9DBC-47F6-8247-404AD2CCE8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A6FCF-F222-47A9-8167-E32AA951437E}" type="datetimeFigureOut">
              <a:rPr lang="ru-RU" smtClean="0"/>
              <a:t>10.03.2013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B6616-9DBC-47F6-8247-404AD2CCE8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A6FCF-F222-47A9-8167-E32AA951437E}" type="datetimeFigureOut">
              <a:rPr lang="ru-RU" smtClean="0"/>
              <a:t>10.03.2013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B6616-9DBC-47F6-8247-404AD2CCE81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357166"/>
            <a:ext cx="7772400" cy="1470025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000066"/>
                </a:solidFill>
                <a:latin typeface="Comic Sans MS" pitchFamily="66" charset="0"/>
              </a:rPr>
              <a:t>Фотоальбом</a:t>
            </a:r>
            <a:endParaRPr lang="ru-RU" sz="6600" b="1" dirty="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1500174"/>
            <a:ext cx="7772400" cy="1752600"/>
          </a:xfrm>
        </p:spPr>
        <p:txBody>
          <a:bodyPr>
            <a:noAutofit/>
          </a:bodyPr>
          <a:lstStyle/>
          <a:p>
            <a:r>
              <a:rPr lang="uk-UA" sz="8800" b="1" dirty="0" smtClean="0">
                <a:solidFill>
                  <a:srgbClr val="FFFF00"/>
                </a:solidFill>
              </a:rPr>
              <a:t>Новорічний калейдоскоп</a:t>
            </a:r>
            <a:endParaRPr lang="ru-RU" sz="8800" b="1" dirty="0">
              <a:solidFill>
                <a:srgbClr val="FFFF00"/>
              </a:solidFill>
            </a:endParaRPr>
          </a:p>
        </p:txBody>
      </p:sp>
      <p:pic>
        <p:nvPicPr>
          <p:cNvPr id="1027" name="Picture 3" descr="D:\картинки и анимация\Блестящие полосочки\razdeliteli-33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00570"/>
            <a:ext cx="9144000" cy="21431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C2300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PC23004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PC23004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C230051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C2300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PC23005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PC23005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C230057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C2300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PC23005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PC230062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C230064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C2300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PC23006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PC230069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C230070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C2300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PC23007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PC230077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C230078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C2300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PC23008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PC230081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C230083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C2300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PC23008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PC230088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C230089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C2300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PC23009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7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P101274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P1012748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1012749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7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P101275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P1012752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1012753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7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P101275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P1012757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1012758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7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28738" y="4572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P101276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672138" y="4572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P1012761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328738" y="35433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1012762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7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P101276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672138" y="4572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P1012766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1012767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7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P101276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P1012770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1012771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7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P101277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P1012774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1012775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277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P101277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P1012779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1012780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">
    <p:random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</Words>
  <Application>Microsoft Office PowerPoint</Application>
  <PresentationFormat>Экран (4:3)</PresentationFormat>
  <Paragraphs>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Фотоальбом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Пользователь</dc:creator>
  <cp:lastModifiedBy>Пользователь</cp:lastModifiedBy>
  <cp:revision>2</cp:revision>
  <dcterms:created xsi:type="dcterms:W3CDTF">2013-03-09T21:23:54Z</dcterms:created>
  <dcterms:modified xsi:type="dcterms:W3CDTF">2013-03-09T21:35:29Z</dcterms:modified>
</cp:coreProperties>
</file>