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</p:sldIdLst>
  <p:sldSz cx="9144000" cy="6858000" type="screen4x3"/>
  <p:notesSz cx="6858000" cy="9144000"/>
  <p:photoAlbum layout="4pic" frame="frameStyle2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77D1-D39B-4510-A9FC-180153D12ABA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025A-6DBC-4052-9B74-3EFFDBE5DD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ru-RU" b="1" dirty="0" smtClean="0"/>
              <a:t>Фотоальбом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9286940" cy="17526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</a:rPr>
              <a:t>Засідання DIP - </a:t>
            </a:r>
            <a:r>
              <a:rPr lang="uk-UA" sz="5400" b="1" dirty="0" err="1" smtClean="0">
                <a:solidFill>
                  <a:srgbClr val="002060"/>
                </a:solidFill>
              </a:rPr>
              <a:t>clab</a:t>
            </a:r>
            <a:endParaRPr lang="uk-UA" sz="5400" b="1" dirty="0" smtClean="0">
              <a:solidFill>
                <a:srgbClr val="002060"/>
              </a:solidFill>
            </a:endParaRPr>
          </a:p>
          <a:p>
            <a:r>
              <a:rPr lang="uk-UA" sz="5400" b="1" dirty="0" smtClean="0">
                <a:solidFill>
                  <a:srgbClr val="002060"/>
                </a:solidFill>
              </a:rPr>
              <a:t> </a:t>
            </a:r>
            <a:r>
              <a:rPr lang="uk-UA" sz="4800" b="1" dirty="0" smtClean="0">
                <a:solidFill>
                  <a:srgbClr val="002060"/>
                </a:solidFill>
              </a:rPr>
              <a:t>“ Ми - за здорове майбутнє!”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картинки и анимация\детишки\diti-z-fizichnimi-obmezhennja-ta-diti-siroti_31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357562"/>
            <a:ext cx="35134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7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8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8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8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8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8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8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9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0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0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0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1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2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2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2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3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3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3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3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DSC_1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DSC_101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29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DSC_102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863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4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4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4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5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5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5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65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66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6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6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SL37295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SL37295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29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SL3729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SL37296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SL37296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29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SL3729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SL37296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SL37296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29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SL3729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SL3729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SL37297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29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SL3729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Прямоугольник 3"/>
          <p:cNvSpPr/>
          <p:nvPr isPhoto="1"/>
        </p:nvSpPr>
        <p:spPr>
          <a:xfrm>
            <a:off x="342900" y="35433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5" name="Прямоугольник 4"/>
          <p:cNvSpPr/>
          <p:nvPr isPhoto="1"/>
        </p:nvSpPr>
        <p:spPr>
          <a:xfrm>
            <a:off x="4686300" y="35433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</p:spTree>
  </p:cSld>
  <p:clrMapOvr>
    <a:masterClrMapping/>
  </p:clrMapOvr>
  <p:transition advClick="0" advTm="1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DSC_1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DSC_102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29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DSC_102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863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DSC_1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DSC_102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29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DSC_102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86300" y="36036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DSC_1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517525"/>
            <a:ext cx="4114800" cy="2735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3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3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4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5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5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6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6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Рисунок 2" descr="P10125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Рисунок 3" descr="P101257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Рисунок 4" descr="P101257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</Words>
  <Application>Microsoft Office PowerPoint</Application>
  <PresentationFormat>Экран (4:3)</PresentationFormat>
  <Paragraphs>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Пользователь</dc:creator>
  <cp:lastModifiedBy>Пользователь</cp:lastModifiedBy>
  <cp:revision>2</cp:revision>
  <dcterms:created xsi:type="dcterms:W3CDTF">2013-03-09T20:26:20Z</dcterms:created>
  <dcterms:modified xsi:type="dcterms:W3CDTF">2013-03-09T20:39:56Z</dcterms:modified>
</cp:coreProperties>
</file>