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 layout="2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FBE4-5F5B-4D4A-A350-0FBA771570B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B860-F8BF-4733-A911-02D117A21A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Фотоальбом</a:t>
            </a:r>
            <a:endParaRPr lang="ru-RU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7429552" cy="17526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FF0066"/>
                </a:solidFill>
                <a:latin typeface="Book Antiqua" pitchFamily="18" charset="0"/>
              </a:rPr>
              <a:t>Ми та наші чудові батьки</a:t>
            </a:r>
            <a:endParaRPr lang="ru-RU" sz="88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39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395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395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038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040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043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050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051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052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394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IMG_394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Фотоальбом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Пользователь</dc:creator>
  <cp:lastModifiedBy>Пользователь</cp:lastModifiedBy>
  <cp:revision>1</cp:revision>
  <dcterms:created xsi:type="dcterms:W3CDTF">2013-03-09T21:04:18Z</dcterms:created>
  <dcterms:modified xsi:type="dcterms:W3CDTF">2013-03-09T21:14:41Z</dcterms:modified>
</cp:coreProperties>
</file>