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8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739215-6101-43F5-8802-1DFAB4CF0543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9DA4F0-0B01-4C46-A90D-CD5B0832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17B8-AE56-4CBF-B852-CBAD29A374F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5D85-D845-45E8-8758-5C7D4463F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E6C4-83F9-444A-B7B8-955F7AE801D3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DBA9-9B72-45B6-AC66-959975B32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D633-78E1-4A94-9546-58BF5492E592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EB30-EE64-407B-9078-F7AD54D47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D6FC5-9C34-45E5-AB9B-BDB6F9E31FF9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4C42-538B-468E-860B-3E27FE5DD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BD46-1826-4010-8EFC-54295242817D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003E-27BE-43C3-A9AA-43CBE87B3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6022-45E2-42FA-B3BC-1474410D25D8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B4EB-D05E-4FA3-BED3-36ACA7C17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EC0F-0C9D-4422-9AFB-8F09AE705A8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5083-6B43-413A-8D77-D175DFDE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6E97-AAAE-4BFA-BEAA-F18D206AC46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84BB-D923-46B1-BF33-BE9C37BE7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BDAC-9815-4223-890F-7E542DE2BD3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DD56-F6A4-42FB-848E-F728D2313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58C7-8A01-4162-932E-3362B878BD38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D9F2-694C-460A-B83B-BBE92D02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BA8A-F5D6-4DB1-B539-A56F92E352E6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02B0-C6AA-4325-A190-6A8DDAD0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F773F-9C7B-45DD-A5E5-6E75D677885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3A75B-92FD-4211-92BE-F27EA838D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5.jpg"/>
          <p:cNvPicPr>
            <a:picLocks noChangeAspect="1"/>
          </p:cNvPicPr>
          <p:nvPr/>
        </p:nvPicPr>
        <p:blipFill>
          <a:blip r:embed="rId3"/>
          <a:srcRect l="12907" t="25975" r="10388"/>
          <a:stretch>
            <a:fillRect/>
          </a:stretch>
        </p:blipFill>
        <p:spPr bwMode="auto">
          <a:xfrm>
            <a:off x="2357438" y="1428750"/>
            <a:ext cx="371475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5904117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Карина</a:t>
            </a: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Налбандян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50070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про мене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7572375" cy="20716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800" b="1" i="1" smtClean="0">
                <a:solidFill>
                  <a:srgbClr val="000066"/>
                </a:solidFill>
                <a:latin typeface="Bookman Old Style" pitchFamily="18" charset="0"/>
              </a:rPr>
              <a:t>Я навчаюся в 7- А класі НВК “Дивосвіт”.  Мені подобається навчатись , пізнавати щось нове</a:t>
            </a:r>
            <a:r>
              <a:rPr lang="uk-UA" sz="2800" b="1" i="1" smtClean="0">
                <a:solidFill>
                  <a:srgbClr val="000066"/>
                </a:solidFill>
                <a:latin typeface="Arial" charset="0"/>
              </a:rPr>
              <a:t>.</a:t>
            </a:r>
            <a:r>
              <a:rPr lang="uk-UA" sz="2800" b="1" i="1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endParaRPr lang="uk-UA" sz="2800" b="1" i="1" smtClean="0">
              <a:solidFill>
                <a:srgbClr val="000066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uk-UA" sz="2800" b="1" i="1" smtClean="0">
                <a:solidFill>
                  <a:srgbClr val="000066"/>
                </a:solidFill>
                <a:latin typeface="Arial" charset="0"/>
              </a:rPr>
              <a:t>Я</a:t>
            </a:r>
            <a:r>
              <a:rPr lang="uk-UA" sz="2800" b="1" i="1" smtClean="0">
                <a:solidFill>
                  <a:srgbClr val="000066"/>
                </a:solidFill>
                <a:latin typeface="Bookman Old Style" pitchFamily="18" charset="0"/>
              </a:rPr>
              <a:t> люблю ходити до школи. </a:t>
            </a:r>
            <a:endParaRPr lang="ru-RU" sz="2800" b="1" i="1" smtClean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nelegko_v_uchebe.jpg"/>
          <p:cNvPicPr>
            <a:picLocks noChangeAspect="1"/>
          </p:cNvPicPr>
          <p:nvPr/>
        </p:nvPicPr>
        <p:blipFill>
          <a:blip r:embed="rId3"/>
          <a:srcRect t="17123" r="51198"/>
          <a:stretch>
            <a:fillRect/>
          </a:stretch>
        </p:blipFill>
        <p:spPr bwMode="auto">
          <a:xfrm>
            <a:off x="571500" y="2168765"/>
            <a:ext cx="3500434" cy="44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58175" cy="17859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b="1" i="1" dirty="0" smtClean="0">
                <a:solidFill>
                  <a:schemeClr val="bg1"/>
                </a:solidFill>
                <a:latin typeface="Cambria Math" pitchFamily="18" charset="0"/>
              </a:rPr>
              <a:t>В вільний від навчання час, я дуже люблю малювати. Раніше  я ходила до художньої школи.</a:t>
            </a:r>
            <a:endParaRPr lang="ru-RU" b="1" i="1" dirty="0" smtClean="0">
              <a:solidFill>
                <a:schemeClr val="bg1"/>
              </a:solidFill>
              <a:latin typeface="Cambria Math" pitchFamily="18" charset="0"/>
            </a:endParaRPr>
          </a:p>
        </p:txBody>
      </p:sp>
      <p:pic>
        <p:nvPicPr>
          <p:cNvPr id="4" name="Рисунок 3" descr="podod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а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76700"/>
            <a:ext cx="33131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.jpeg"/>
          <p:cNvPicPr>
            <a:picLocks noChangeAspect="1"/>
          </p:cNvPicPr>
          <p:nvPr/>
        </p:nvPicPr>
        <p:blipFill>
          <a:blip r:embed="rId5"/>
          <a:srcRect l="5907" t="7576" r="5511" b="5302"/>
          <a:stretch>
            <a:fillRect/>
          </a:stretch>
        </p:blipFill>
        <p:spPr bwMode="auto">
          <a:xfrm>
            <a:off x="5580063" y="1557338"/>
            <a:ext cx="27193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789363"/>
            <a:ext cx="25050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анг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1457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7715250" cy="13287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b="1" i="1" smtClean="0">
                <a:solidFill>
                  <a:schemeClr val="bg1"/>
                </a:solidFill>
                <a:latin typeface="Century Gothic" pitchFamily="34" charset="0"/>
              </a:rPr>
              <a:t>Звичайно я не присвячую малюванню весь час дозвілля, я захоплююсь астрономією..</a:t>
            </a:r>
            <a:endParaRPr lang="ru-RU" b="1" i="1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default.jpegонео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652963"/>
            <a:ext cx="31432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ег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89138"/>
            <a:ext cx="30575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186738" cy="14716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600" b="1" i="1" smtClean="0">
                <a:solidFill>
                  <a:schemeClr val="bg1"/>
                </a:solidFill>
                <a:latin typeface="Candara" pitchFamily="34" charset="0"/>
              </a:rPr>
              <a:t>Також, я дуже люблю подорожувати.</a:t>
            </a:r>
            <a:r>
              <a:rPr lang="uk-UA" sz="3600" b="1" i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sz="3600" b="1" i="1" smtClean="0">
                <a:solidFill>
                  <a:schemeClr val="bg1"/>
                </a:solidFill>
                <a:latin typeface="Candara" pitchFamily="34" charset="0"/>
              </a:rPr>
              <a:t>Нещодавно я була у Києві.</a:t>
            </a:r>
            <a:endParaRPr lang="ru-RU" sz="3600" b="1" i="1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Рисунок 9" descr="Изображение 088.jpg"/>
          <p:cNvPicPr>
            <a:picLocks noChangeAspect="1"/>
          </p:cNvPicPr>
          <p:nvPr/>
        </p:nvPicPr>
        <p:blipFill>
          <a:blip r:embed="rId3"/>
          <a:srcRect l="29465" r="14285" b="-3574"/>
          <a:stretch>
            <a:fillRect/>
          </a:stretch>
        </p:blipFill>
        <p:spPr bwMode="auto">
          <a:xfrm>
            <a:off x="6443663" y="3068638"/>
            <a:ext cx="25717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4666.JPG"/>
          <p:cNvPicPr>
            <a:picLocks noChangeAspect="1"/>
          </p:cNvPicPr>
          <p:nvPr/>
        </p:nvPicPr>
        <p:blipFill>
          <a:blip r:embed="rId4"/>
          <a:srcRect l="20689" r="19827"/>
          <a:stretch>
            <a:fillRect/>
          </a:stretch>
        </p:blipFill>
        <p:spPr bwMode="auto">
          <a:xfrm>
            <a:off x="4714875" y="1412875"/>
            <a:ext cx="2214563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4670.JPG"/>
          <p:cNvPicPr>
            <a:picLocks noChangeAspect="1"/>
          </p:cNvPicPr>
          <p:nvPr/>
        </p:nvPicPr>
        <p:blipFill>
          <a:blip r:embed="rId5"/>
          <a:srcRect r="33824"/>
          <a:stretch>
            <a:fillRect/>
          </a:stretch>
        </p:blipFill>
        <p:spPr bwMode="auto">
          <a:xfrm>
            <a:off x="250825" y="1484313"/>
            <a:ext cx="26685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Изображение 019.jpg"/>
          <p:cNvPicPr>
            <a:picLocks noChangeAspect="1"/>
          </p:cNvPicPr>
          <p:nvPr/>
        </p:nvPicPr>
        <p:blipFill>
          <a:blip r:embed="rId6"/>
          <a:srcRect l="16280" r="16278"/>
          <a:stretch>
            <a:fillRect/>
          </a:stretch>
        </p:blipFill>
        <p:spPr bwMode="auto">
          <a:xfrm>
            <a:off x="2500313" y="3500438"/>
            <a:ext cx="2762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7005">
            <a:off x="440532" y="1291431"/>
            <a:ext cx="26924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048.jpg"/>
          <p:cNvPicPr>
            <a:picLocks noChangeAspect="1"/>
          </p:cNvPicPr>
          <p:nvPr/>
        </p:nvPicPr>
        <p:blipFill>
          <a:blip r:embed="rId4"/>
          <a:srcRect l="14285" b="5713"/>
          <a:stretch>
            <a:fillRect/>
          </a:stretch>
        </p:blipFill>
        <p:spPr bwMode="auto">
          <a:xfrm rot="625461">
            <a:off x="3117850" y="520700"/>
            <a:ext cx="20859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ображение 03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59131">
            <a:off x="5427663" y="1063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ображение 034.jpg"/>
          <p:cNvPicPr>
            <a:picLocks noChangeAspect="1"/>
          </p:cNvPicPr>
          <p:nvPr/>
        </p:nvPicPr>
        <p:blipFill>
          <a:blip r:embed="rId6" cstate="print"/>
          <a:srcRect l="21429" t="9525" r="14285"/>
          <a:stretch>
            <a:fillRect/>
          </a:stretch>
        </p:blipFill>
        <p:spPr bwMode="auto">
          <a:xfrm rot="718619">
            <a:off x="1539875" y="3594100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зображение 02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6680">
            <a:off x="4749800" y="3676650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357166"/>
            <a:ext cx="1699504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 теж Київ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214313"/>
            <a:ext cx="6643687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600" b="1" i="1" smtClean="0">
                <a:latin typeface="Cambria" pitchFamily="18" charset="0"/>
              </a:rPr>
              <a:t>Влітку мені подобається відпочивати на морі..</a:t>
            </a:r>
            <a:endParaRPr lang="ru-RU" sz="3600" b="1" i="1" smtClean="0">
              <a:latin typeface="Cambria" pitchFamily="18" charset="0"/>
            </a:endParaRPr>
          </a:p>
        </p:txBody>
      </p:sp>
      <p:pic>
        <p:nvPicPr>
          <p:cNvPr id="4" name="Рисунок 3" descr="SAM_4941.JPG"/>
          <p:cNvPicPr>
            <a:picLocks noChangeAspect="1"/>
          </p:cNvPicPr>
          <p:nvPr/>
        </p:nvPicPr>
        <p:blipFill>
          <a:blip r:embed="rId3"/>
          <a:srcRect l="17117"/>
          <a:stretch>
            <a:fillRect/>
          </a:stretch>
        </p:blipFill>
        <p:spPr bwMode="auto">
          <a:xfrm rot="-525205">
            <a:off x="463550" y="1428750"/>
            <a:ext cx="2143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AM_5086.JPG"/>
          <p:cNvPicPr>
            <a:picLocks noChangeAspect="1"/>
          </p:cNvPicPr>
          <p:nvPr/>
        </p:nvPicPr>
        <p:blipFill>
          <a:blip r:embed="rId4"/>
          <a:srcRect l="20000" r="7500" b="19374"/>
          <a:stretch>
            <a:fillRect/>
          </a:stretch>
        </p:blipFill>
        <p:spPr bwMode="auto">
          <a:xfrm rot="516352">
            <a:off x="3003550" y="1566863"/>
            <a:ext cx="2071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AM_506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1350">
            <a:off x="6410325" y="1592263"/>
            <a:ext cx="2393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AM_4934.JPG"/>
          <p:cNvPicPr>
            <a:picLocks noChangeAspect="1"/>
          </p:cNvPicPr>
          <p:nvPr/>
        </p:nvPicPr>
        <p:blipFill>
          <a:blip r:embed="rId6"/>
          <a:srcRect l="50781" t="20833" r="14604" b="13847"/>
          <a:stretch>
            <a:fillRect/>
          </a:stretch>
        </p:blipFill>
        <p:spPr bwMode="auto">
          <a:xfrm rot="-653630">
            <a:off x="4979988" y="2484438"/>
            <a:ext cx="1549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750" y="5929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Cambria" pitchFamily="18" charset="0"/>
              </a:rPr>
              <a:t>Море 2012</a:t>
            </a:r>
            <a:endParaRPr lang="ru-RU" b="1" i="1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6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6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6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DC0308.JPG"/>
          <p:cNvPicPr>
            <a:picLocks noChangeAspect="1"/>
          </p:cNvPicPr>
          <p:nvPr/>
        </p:nvPicPr>
        <p:blipFill>
          <a:blip r:embed="rId3" cstate="print"/>
          <a:srcRect l="15385" r="1923" b="12820"/>
          <a:stretch>
            <a:fillRect/>
          </a:stretch>
        </p:blipFill>
        <p:spPr bwMode="auto">
          <a:xfrm rot="-784681">
            <a:off x="428625" y="1338263"/>
            <a:ext cx="317341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EDC0378.JPG"/>
          <p:cNvPicPr>
            <a:picLocks noChangeAspect="1"/>
          </p:cNvPicPr>
          <p:nvPr/>
        </p:nvPicPr>
        <p:blipFill>
          <a:blip r:embed="rId4"/>
          <a:srcRect l="51064" t="10040" r="18617" b="10638"/>
          <a:stretch>
            <a:fillRect/>
          </a:stretch>
        </p:blipFill>
        <p:spPr bwMode="auto">
          <a:xfrm rot="-275052">
            <a:off x="6372225" y="692150"/>
            <a:ext cx="2282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EDC0380.JPG"/>
          <p:cNvPicPr>
            <a:picLocks noChangeAspect="1"/>
          </p:cNvPicPr>
          <p:nvPr/>
        </p:nvPicPr>
        <p:blipFill>
          <a:blip r:embed="rId5"/>
          <a:srcRect l="16216" b="6757"/>
          <a:stretch>
            <a:fillRect/>
          </a:stretch>
        </p:blipFill>
        <p:spPr bwMode="auto">
          <a:xfrm rot="459316">
            <a:off x="3044825" y="669925"/>
            <a:ext cx="292417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86500" y="614362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solidFill>
                  <a:schemeClr val="bg1"/>
                </a:solidFill>
                <a:latin typeface="Cambria" pitchFamily="18" charset="0"/>
              </a:rPr>
              <a:t>Море 2011</a:t>
            </a:r>
            <a:endParaRPr lang="ru-RU" sz="2000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353334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 err="1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Мої</a:t>
            </a:r>
            <a:r>
              <a:rPr lang="ru-RU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мрії</a:t>
            </a:r>
            <a:r>
              <a:rPr lang="ru-RU" sz="5400" b="1" spc="300" dirty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</a:t>
            </a:r>
          </a:p>
        </p:txBody>
      </p:sp>
      <p:pic>
        <p:nvPicPr>
          <p:cNvPr id="6" name="Рисунок 5" descr="ол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69952">
            <a:off x="531813" y="13938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2397">
            <a:off x="5268913" y="11763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8099">
            <a:off x="5402263" y="3968750"/>
            <a:ext cx="2349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74991">
            <a:off x="407988" y="411638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38" y="1428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3500438"/>
            <a:ext cx="18573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</cp:revision>
  <dcterms:created xsi:type="dcterms:W3CDTF">2012-09-27T13:07:46Z</dcterms:created>
  <dcterms:modified xsi:type="dcterms:W3CDTF">2012-10-22T19:36:59Z</dcterms:modified>
</cp:coreProperties>
</file>