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 layout="2pic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0DD-F06F-44BC-963F-AE99900993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E23A-EF15-4109-9F20-B0A3EA7D5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0DD-F06F-44BC-963F-AE99900993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E23A-EF15-4109-9F20-B0A3EA7D5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0DD-F06F-44BC-963F-AE99900993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E23A-EF15-4109-9F20-B0A3EA7D5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0DD-F06F-44BC-963F-AE99900993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E23A-EF15-4109-9F20-B0A3EA7D5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0DD-F06F-44BC-963F-AE99900993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E23A-EF15-4109-9F20-B0A3EA7D5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0DD-F06F-44BC-963F-AE99900993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E23A-EF15-4109-9F20-B0A3EA7D5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0DD-F06F-44BC-963F-AE99900993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E23A-EF15-4109-9F20-B0A3EA7D5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0DD-F06F-44BC-963F-AE99900993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E23A-EF15-4109-9F20-B0A3EA7D5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0DD-F06F-44BC-963F-AE99900993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E23A-EF15-4109-9F20-B0A3EA7D5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0DD-F06F-44BC-963F-AE99900993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E23A-EF15-4109-9F20-B0A3EA7D5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D0DD-F06F-44BC-963F-AE99900993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E23A-EF15-4109-9F20-B0A3EA7D5E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0D0DD-F06F-44BC-963F-AE9990099305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BE23A-EF15-4109-9F20-B0A3EA7D5E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1785926"/>
            <a:ext cx="6343640" cy="2441583"/>
          </a:xfrm>
        </p:spPr>
        <p:txBody>
          <a:bodyPr>
            <a:noAutofit/>
          </a:bodyPr>
          <a:lstStyle/>
          <a:p>
            <a:r>
              <a:rPr lang="uk-UA" sz="12000" b="1" dirty="0" smtClean="0">
                <a:solidFill>
                  <a:srgbClr val="002060"/>
                </a:solidFill>
              </a:rPr>
              <a:t>Наші </a:t>
            </a:r>
            <a:br>
              <a:rPr lang="uk-UA" sz="12000" b="1" dirty="0" smtClean="0">
                <a:solidFill>
                  <a:srgbClr val="002060"/>
                </a:solidFill>
              </a:rPr>
            </a:br>
            <a:r>
              <a:rPr lang="uk-UA" sz="12000" b="1" dirty="0" smtClean="0">
                <a:solidFill>
                  <a:srgbClr val="002060"/>
                </a:solidFill>
              </a:rPr>
              <a:t>шкільні </a:t>
            </a:r>
            <a:br>
              <a:rPr lang="uk-UA" sz="12000" b="1" dirty="0" smtClean="0">
                <a:solidFill>
                  <a:srgbClr val="002060"/>
                </a:solidFill>
              </a:rPr>
            </a:br>
            <a:r>
              <a:rPr lang="uk-UA" sz="12000" b="1" dirty="0" smtClean="0">
                <a:solidFill>
                  <a:srgbClr val="002060"/>
                </a:solidFill>
              </a:rPr>
              <a:t>акції</a:t>
            </a:r>
            <a:endParaRPr lang="ru-RU" sz="1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30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опия P101016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10125" y="457200"/>
            <a:ext cx="3865563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1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101016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1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101016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1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101016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1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101016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1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101017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30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101302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30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101304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30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P101304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Наші  шкільні  акції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Наші  шкільні  акції</dc:title>
  <dc:creator>Пользователь</dc:creator>
  <cp:lastModifiedBy>Пользователь</cp:lastModifiedBy>
  <cp:revision>2</cp:revision>
  <dcterms:created xsi:type="dcterms:W3CDTF">2013-03-09T13:58:27Z</dcterms:created>
  <dcterms:modified xsi:type="dcterms:W3CDTF">2013-03-09T14:10:23Z</dcterms:modified>
</cp:coreProperties>
</file>