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</p:sldIdLst>
  <p:sldSz cx="9144000" cy="6858000" type="screen4x3"/>
  <p:notesSz cx="6858000" cy="9144000"/>
  <p:photoAlbum layout="4pic" frame="frameStyle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8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FC1E9-76F7-4A5D-A88B-F2FFE0F4A5DF}" type="datetimeFigureOut">
              <a:rPr lang="ru-RU" smtClean="0"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181A4-61F5-46DC-B22A-06055DD7728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6343672" cy="464347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4857760"/>
            <a:ext cx="7772400" cy="1470025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002060"/>
                </a:solidFill>
              </a:rPr>
              <a:t>Невеличкі моменти </a:t>
            </a:r>
            <a:br>
              <a:rPr lang="uk-UA" sz="5400" b="1" dirty="0" smtClean="0">
                <a:solidFill>
                  <a:srgbClr val="002060"/>
                </a:solidFill>
              </a:rPr>
            </a:br>
            <a:r>
              <a:rPr lang="uk-UA" sz="5400" b="1" dirty="0" smtClean="0">
                <a:solidFill>
                  <a:srgbClr val="002060"/>
                </a:solidFill>
              </a:rPr>
              <a:t>шкільного життя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картинки и анимация\Блестящие полосочки\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0"/>
            <a:ext cx="6000760" cy="37504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4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24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242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242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4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24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242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242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4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24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2430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243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4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24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2434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2435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4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24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244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244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4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249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250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2502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5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25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672138" y="457200"/>
            <a:ext cx="21431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250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Копия P1010015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1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F01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SCF015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000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0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00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001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001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0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00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001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001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0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00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002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0022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0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00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002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002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00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0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003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0042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0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00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004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2414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4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124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101241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1241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</Words>
  <Application>Microsoft Office PowerPoint</Application>
  <PresentationFormat>Экран (4:3)</PresentationFormat>
  <Paragraphs>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Невеличкі моменти  шкільного життя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Невеличкі моменти  шкільного життя</dc:title>
  <dc:creator>Пользователь</dc:creator>
  <cp:lastModifiedBy>Пользователь</cp:lastModifiedBy>
  <cp:revision>2</cp:revision>
  <dcterms:created xsi:type="dcterms:W3CDTF">2013-03-09T13:26:56Z</dcterms:created>
  <dcterms:modified xsi:type="dcterms:W3CDTF">2013-03-09T13:46:54Z</dcterms:modified>
</cp:coreProperties>
</file>