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84" r:id="rId4"/>
    <p:sldId id="258" r:id="rId5"/>
    <p:sldId id="256" r:id="rId6"/>
    <p:sldId id="261" r:id="rId7"/>
    <p:sldId id="259" r:id="rId8"/>
    <p:sldId id="288" r:id="rId9"/>
    <p:sldId id="260" r:id="rId10"/>
    <p:sldId id="262" r:id="rId11"/>
    <p:sldId id="263" r:id="rId12"/>
    <p:sldId id="264" r:id="rId13"/>
    <p:sldId id="266" r:id="rId14"/>
    <p:sldId id="268" r:id="rId15"/>
    <p:sldId id="270" r:id="rId16"/>
    <p:sldId id="271" r:id="rId17"/>
    <p:sldId id="269" r:id="rId18"/>
    <p:sldId id="285" r:id="rId19"/>
    <p:sldId id="265" r:id="rId20"/>
    <p:sldId id="286" r:id="rId21"/>
    <p:sldId id="274" r:id="rId22"/>
    <p:sldId id="273" r:id="rId23"/>
    <p:sldId id="276" r:id="rId24"/>
    <p:sldId id="275" r:id="rId25"/>
    <p:sldId id="287" r:id="rId26"/>
    <p:sldId id="281" r:id="rId27"/>
    <p:sldId id="278" r:id="rId28"/>
    <p:sldId id="279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D24-92D4-4DC8-9B7D-A4C3A39EACAB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5589-6820-433E-BAF8-24F3D13B4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8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D24-92D4-4DC8-9B7D-A4C3A39EACAB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5589-6820-433E-BAF8-24F3D13B4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D24-92D4-4DC8-9B7D-A4C3A39EACAB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5589-6820-433E-BAF8-24F3D13B4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9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D24-92D4-4DC8-9B7D-A4C3A39EACAB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5589-6820-433E-BAF8-24F3D13B4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2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D24-92D4-4DC8-9B7D-A4C3A39EACAB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5589-6820-433E-BAF8-24F3D13B4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2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D24-92D4-4DC8-9B7D-A4C3A39EACAB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5589-6820-433E-BAF8-24F3D13B4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3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D24-92D4-4DC8-9B7D-A4C3A39EACAB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5589-6820-433E-BAF8-24F3D13B4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3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D24-92D4-4DC8-9B7D-A4C3A39EACAB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5589-6820-433E-BAF8-24F3D13B4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2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D24-92D4-4DC8-9B7D-A4C3A39EACAB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5589-6820-433E-BAF8-24F3D13B4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2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D24-92D4-4DC8-9B7D-A4C3A39EACAB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5589-6820-433E-BAF8-24F3D13B4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D24-92D4-4DC8-9B7D-A4C3A39EACAB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5589-6820-433E-BAF8-24F3D13B4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1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FD24-92D4-4DC8-9B7D-A4C3A39EACAB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C5589-6820-433E-BAF8-24F3D13B4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0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wedejazz.se/efest.html" TargetMode="External"/><Relationship Id="rId13" Type="http://schemas.openxmlformats.org/officeDocument/2006/relationships/hyperlink" Target="http://www.polishjazz.com/pjn/festivals.htm" TargetMode="External"/><Relationship Id="rId3" Type="http://schemas.openxmlformats.org/officeDocument/2006/relationships/hyperlink" Target="http://www.jazzpages.com/jazzfestivals-in-deutschland.htm" TargetMode="External"/><Relationship Id="rId7" Type="http://schemas.openxmlformats.org/officeDocument/2006/relationships/hyperlink" Target="http://www.jazzinbelgium.org/clubs/festival.htm" TargetMode="External"/><Relationship Id="rId12" Type="http://schemas.openxmlformats.org/officeDocument/2006/relationships/hyperlink" Target="http://www.jazzinaustria.at/jazz-links.html" TargetMode="External"/><Relationship Id="rId17" Type="http://schemas.openxmlformats.org/officeDocument/2006/relationships/hyperlink" Target="http://uk.wikipedia.org/wiki/%D0%90%D0%BD%D0%B3%D0%BB%D1%96%D0%B9%D1%81%D1%8C%D0%BA%D0%B0_%D0%BC%D0%BE%D0%B2%D0%B0" TargetMode="External"/><Relationship Id="rId2" Type="http://schemas.openxmlformats.org/officeDocument/2006/relationships/image" Target="../media/image38.jpeg"/><Relationship Id="rId16" Type="http://schemas.openxmlformats.org/officeDocument/2006/relationships/hyperlink" Target="http://www.festivalsaoste.com/jazz_paris_franc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jfo.org/" TargetMode="External"/><Relationship Id="rId11" Type="http://schemas.openxmlformats.org/officeDocument/2006/relationships/hyperlink" Target="http://dansk.jazz.dk/page.asp?l=2&amp;mnID=3042" TargetMode="External"/><Relationship Id="rId5" Type="http://schemas.openxmlformats.org/officeDocument/2006/relationships/hyperlink" Target="http://www.weekend.ch/sorties/sorties-festivals.asp" TargetMode="External"/><Relationship Id="rId15" Type="http://schemas.openxmlformats.org/officeDocument/2006/relationships/hyperlink" Target="http://www.citizenjazz.com/cj_agenda.php3" TargetMode="External"/><Relationship Id="rId10" Type="http://schemas.openxmlformats.org/officeDocument/2006/relationships/hyperlink" Target="http://www.norway.org.uk/culture/music/festivals/festivals.htm" TargetMode="External"/><Relationship Id="rId4" Type="http://schemas.openxmlformats.org/officeDocument/2006/relationships/hyperlink" Target="http://www.fimic.fi/fimic/fimic.nsf/91e829c462a2f7df422566e300475598/8a60b346617c193dc225673f003441fc!OpenDocument" TargetMode="External"/><Relationship Id="rId9" Type="http://schemas.openxmlformats.org/officeDocument/2006/relationships/hyperlink" Target="http://swedejazz.blogs.com/eng/jazz_festivals/index.html" TargetMode="External"/><Relationship Id="rId14" Type="http://schemas.openxmlformats.org/officeDocument/2006/relationships/hyperlink" Target="http://www.jazzitalia.net/eventimain.asp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k.wikipedia.org/wiki/%D0%A4%D0%B0%D0%B9%D0%BB:Luciano_Pavarotti_15.06.02_cropped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44824"/>
            <a:ext cx="76070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Сучасно – вокальне мистецтво Європи</a:t>
            </a:r>
          </a:p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1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ulyk.ua/data/artists/large/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4" y="332656"/>
            <a:ext cx="2616968" cy="26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8096" y="2972107"/>
            <a:ext cx="73921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 </a:t>
            </a:r>
            <a:r>
              <a:rPr lang="ru-RU" sz="1400" dirty="0"/>
              <a:t>1988 </a:t>
            </a:r>
            <a:r>
              <a:rPr lang="ru-RU" sz="1400" dirty="0" err="1"/>
              <a:t>році</a:t>
            </a:r>
            <a:r>
              <a:rPr lang="ru-RU" sz="1400" dirty="0"/>
              <a:t>, будучи студентом </a:t>
            </a:r>
            <a:r>
              <a:rPr lang="ru-RU" sz="1400" dirty="0" err="1"/>
              <a:t>консерваторії</a:t>
            </a:r>
            <a:r>
              <a:rPr lang="ru-RU" sz="1400" dirty="0"/>
              <a:t> </a:t>
            </a:r>
            <a:r>
              <a:rPr lang="ru-RU" sz="1400" dirty="0" err="1"/>
              <a:t>починає</a:t>
            </a:r>
            <a:r>
              <a:rPr lang="ru-RU" sz="1400" dirty="0"/>
              <a:t> </a:t>
            </a:r>
            <a:r>
              <a:rPr lang="ru-RU" sz="1400" dirty="0" err="1"/>
              <a:t>працювати</a:t>
            </a:r>
            <a:r>
              <a:rPr lang="ru-RU" sz="1400" dirty="0"/>
              <a:t> в </a:t>
            </a:r>
            <a:r>
              <a:rPr lang="ru-RU" sz="1400" dirty="0" err="1"/>
              <a:t>Національному</a:t>
            </a:r>
            <a:r>
              <a:rPr lang="ru-RU" sz="1400" dirty="0"/>
              <a:t> </a:t>
            </a:r>
            <a:r>
              <a:rPr lang="ru-RU" sz="1400" dirty="0" err="1"/>
              <a:t>театрі</a:t>
            </a:r>
            <a:r>
              <a:rPr lang="ru-RU" sz="1400" dirty="0"/>
              <a:t> опери та балету як </a:t>
            </a:r>
            <a:r>
              <a:rPr lang="ru-RU" sz="1400" dirty="0" err="1"/>
              <a:t>соліст</a:t>
            </a:r>
            <a:r>
              <a:rPr lang="ru-RU" sz="1400" dirty="0"/>
              <a:t>-стажер. В 1989 </a:t>
            </a:r>
            <a:r>
              <a:rPr lang="ru-RU" sz="1400" dirty="0" err="1"/>
              <a:t>закінчує</a:t>
            </a:r>
            <a:r>
              <a:rPr lang="ru-RU" sz="1400" dirty="0"/>
              <a:t> </a:t>
            </a:r>
            <a:r>
              <a:rPr lang="ru-RU" sz="1400" dirty="0" err="1"/>
              <a:t>Київську</a:t>
            </a:r>
            <a:r>
              <a:rPr lang="ru-RU" sz="1400" dirty="0"/>
              <a:t> </a:t>
            </a:r>
            <a:r>
              <a:rPr lang="ru-RU" sz="1400" dirty="0" err="1"/>
              <a:t>консерваторію</a:t>
            </a:r>
            <a:r>
              <a:rPr lang="ru-RU" sz="1400" dirty="0"/>
              <a:t> як </a:t>
            </a:r>
            <a:r>
              <a:rPr lang="ru-RU" sz="1400" dirty="0" err="1"/>
              <a:t>вокаліст</a:t>
            </a:r>
            <a:r>
              <a:rPr lang="ru-RU" sz="1400" dirty="0"/>
              <a:t> (</a:t>
            </a:r>
            <a:r>
              <a:rPr lang="ru-RU" sz="1400" dirty="0" err="1"/>
              <a:t>клас</a:t>
            </a:r>
            <a:r>
              <a:rPr lang="ru-RU" sz="1400" dirty="0"/>
              <a:t> </a:t>
            </a:r>
            <a:r>
              <a:rPr lang="ru-RU" sz="1400" dirty="0" err="1"/>
              <a:t>В.Тимохіна</a:t>
            </a:r>
            <a:r>
              <a:rPr lang="ru-RU" sz="1400" dirty="0"/>
              <a:t>) та </a:t>
            </a:r>
            <a:r>
              <a:rPr lang="ru-RU" sz="1400" dirty="0" err="1"/>
              <a:t>поступає</a:t>
            </a:r>
            <a:r>
              <a:rPr lang="ru-RU" sz="1400" dirty="0"/>
              <a:t> до </a:t>
            </a:r>
            <a:r>
              <a:rPr lang="ru-RU" sz="1400" dirty="0" err="1"/>
              <a:t>аспірантури</a:t>
            </a:r>
            <a:r>
              <a:rPr lang="ru-RU" sz="1400" dirty="0"/>
              <a:t> при </a:t>
            </a:r>
            <a:r>
              <a:rPr lang="ru-RU" sz="1400" dirty="0" err="1"/>
              <a:t>консерваторії</a:t>
            </a:r>
            <a:r>
              <a:rPr lang="ru-RU" sz="1400" dirty="0"/>
              <a:t>. В 1990, будучи </a:t>
            </a:r>
            <a:r>
              <a:rPr lang="ru-RU" sz="1400" dirty="0" err="1"/>
              <a:t>аспірантом</a:t>
            </a:r>
            <a:r>
              <a:rPr lang="ru-RU" sz="1400" dirty="0"/>
              <a:t> НМАУ, </a:t>
            </a:r>
            <a:r>
              <a:rPr lang="ru-RU" sz="1400" dirty="0" err="1"/>
              <a:t>отримав</a:t>
            </a:r>
            <a:r>
              <a:rPr lang="ru-RU" sz="1400" dirty="0"/>
              <a:t> </a:t>
            </a:r>
            <a:r>
              <a:rPr lang="ru-RU" sz="1400" dirty="0" err="1"/>
              <a:t>звання</a:t>
            </a:r>
            <a:r>
              <a:rPr lang="ru-RU" sz="1400" dirty="0"/>
              <a:t> </a:t>
            </a:r>
            <a:r>
              <a:rPr lang="ru-RU" sz="1400" dirty="0" err="1"/>
              <a:t>Заслуженого</a:t>
            </a:r>
            <a:r>
              <a:rPr lang="ru-RU" sz="1400" dirty="0"/>
              <a:t> артиста </a:t>
            </a:r>
            <a:r>
              <a:rPr lang="ru-RU" sz="1400" dirty="0" err="1"/>
              <a:t>України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 smtClean="0"/>
              <a:t>В </a:t>
            </a:r>
            <a:r>
              <a:rPr lang="ru-RU" sz="1400" dirty="0" err="1"/>
              <a:t>ці</a:t>
            </a:r>
            <a:r>
              <a:rPr lang="ru-RU" sz="1400" dirty="0"/>
              <a:t> роки активно </a:t>
            </a:r>
            <a:r>
              <a:rPr lang="ru-RU" sz="1400" dirty="0" err="1"/>
              <a:t>виступає</a:t>
            </a:r>
            <a:r>
              <a:rPr lang="ru-RU" sz="1400" dirty="0"/>
              <a:t> на </a:t>
            </a:r>
            <a:r>
              <a:rPr lang="ru-RU" sz="1400" dirty="0" err="1"/>
              <a:t>міжнародних</a:t>
            </a:r>
            <a:r>
              <a:rPr lang="ru-RU" sz="1400" dirty="0"/>
              <a:t> конкурсах та </a:t>
            </a:r>
            <a:r>
              <a:rPr lang="ru-RU" sz="1400" dirty="0" err="1"/>
              <a:t>здобуває</a:t>
            </a:r>
            <a:r>
              <a:rPr lang="ru-RU" sz="1400" dirty="0"/>
              <a:t> нагороди: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/>
              <a:t>* 1988 </a:t>
            </a:r>
            <a:r>
              <a:rPr lang="ru-RU" sz="1400" b="1" dirty="0"/>
              <a:t>— </a:t>
            </a:r>
            <a:r>
              <a:rPr lang="ru-RU" sz="1400" b="1" dirty="0" err="1"/>
              <a:t>Республіканський</a:t>
            </a:r>
            <a:r>
              <a:rPr lang="ru-RU" sz="1400" b="1" dirty="0"/>
              <a:t> конкурс </a:t>
            </a:r>
            <a:r>
              <a:rPr lang="ru-RU" sz="1400" b="1" dirty="0" err="1"/>
              <a:t>вокалістів</a:t>
            </a:r>
            <a:r>
              <a:rPr lang="ru-RU" sz="1400" b="1" dirty="0"/>
              <a:t> </a:t>
            </a:r>
            <a:r>
              <a:rPr lang="ru-RU" sz="1400" b="1" dirty="0" err="1"/>
              <a:t>ім</a:t>
            </a:r>
            <a:r>
              <a:rPr lang="ru-RU" sz="1400" b="1" dirty="0"/>
              <a:t>. </a:t>
            </a:r>
            <a:r>
              <a:rPr lang="ru-RU" sz="1400" b="1" dirty="0" err="1"/>
              <a:t>М.Лисенка</a:t>
            </a:r>
            <a:r>
              <a:rPr lang="ru-RU" sz="1400" b="1" dirty="0"/>
              <a:t> (м. </a:t>
            </a:r>
            <a:r>
              <a:rPr lang="ru-RU" sz="1400" b="1" dirty="0" err="1"/>
              <a:t>Київ</a:t>
            </a:r>
            <a:r>
              <a:rPr lang="ru-RU" sz="1400" b="1" dirty="0"/>
              <a:t>, </a:t>
            </a:r>
            <a:r>
              <a:rPr lang="en-US" sz="1400" b="1" dirty="0"/>
              <a:t>I </a:t>
            </a:r>
            <a:r>
              <a:rPr lang="ru-RU" sz="1400" b="1" dirty="0" err="1"/>
              <a:t>премія</a:t>
            </a:r>
            <a:r>
              <a:rPr lang="ru-RU" sz="1400" b="1" dirty="0"/>
              <a:t>);</a:t>
            </a:r>
            <a:br>
              <a:rPr lang="ru-RU" sz="1400" b="1" dirty="0"/>
            </a:br>
            <a:r>
              <a:rPr lang="ru-RU" sz="1400" b="1" dirty="0"/>
              <a:t>* 1989 — </a:t>
            </a:r>
            <a:r>
              <a:rPr lang="ru-RU" sz="1400" b="1" dirty="0" err="1"/>
              <a:t>Міжнародний</a:t>
            </a:r>
            <a:r>
              <a:rPr lang="ru-RU" sz="1400" b="1" dirty="0"/>
              <a:t> конкурс </a:t>
            </a:r>
            <a:r>
              <a:rPr lang="ru-RU" sz="1400" b="1" dirty="0" err="1"/>
              <a:t>оперних</a:t>
            </a:r>
            <a:r>
              <a:rPr lang="ru-RU" sz="1400" b="1" dirty="0"/>
              <a:t> </a:t>
            </a:r>
            <a:r>
              <a:rPr lang="ru-RU" sz="1400" b="1" dirty="0" err="1"/>
              <a:t>співаків</a:t>
            </a:r>
            <a:r>
              <a:rPr lang="ru-RU" sz="1400" b="1" dirty="0"/>
              <a:t> (м. Марсель, </a:t>
            </a:r>
            <a:r>
              <a:rPr lang="en-US" sz="1400" b="1" dirty="0"/>
              <a:t>III </a:t>
            </a:r>
            <a:r>
              <a:rPr lang="ru-RU" sz="1400" b="1" dirty="0" err="1"/>
              <a:t>премія</a:t>
            </a:r>
            <a:r>
              <a:rPr lang="ru-RU" sz="1400" b="1" dirty="0"/>
              <a:t>),</a:t>
            </a:r>
            <a:br>
              <a:rPr lang="ru-RU" sz="1400" b="1" dirty="0"/>
            </a:br>
            <a:r>
              <a:rPr lang="ru-RU" sz="1400" b="1" dirty="0"/>
              <a:t>* </a:t>
            </a:r>
            <a:r>
              <a:rPr lang="ru-RU" sz="1400" b="1" dirty="0" err="1"/>
              <a:t>Всесоюзний</a:t>
            </a:r>
            <a:r>
              <a:rPr lang="ru-RU" sz="1400" b="1" dirty="0"/>
              <a:t> конкурс </a:t>
            </a:r>
            <a:r>
              <a:rPr lang="ru-RU" sz="1400" b="1" dirty="0" err="1"/>
              <a:t>вокалістів</a:t>
            </a:r>
            <a:r>
              <a:rPr lang="ru-RU" sz="1400" b="1" dirty="0"/>
              <a:t> </a:t>
            </a:r>
            <a:r>
              <a:rPr lang="ru-RU" sz="1400" b="1" dirty="0" err="1"/>
              <a:t>ім</a:t>
            </a:r>
            <a:r>
              <a:rPr lang="ru-RU" sz="1400" b="1" dirty="0"/>
              <a:t>. </a:t>
            </a:r>
            <a:r>
              <a:rPr lang="ru-RU" sz="1400" b="1" dirty="0" err="1"/>
              <a:t>М.Глінки</a:t>
            </a:r>
            <a:r>
              <a:rPr lang="ru-RU" sz="1400" b="1" dirty="0"/>
              <a:t> (м. Рига, </a:t>
            </a:r>
            <a:r>
              <a:rPr lang="en-US" sz="1400" b="1" dirty="0"/>
              <a:t>II </a:t>
            </a:r>
            <a:r>
              <a:rPr lang="ru-RU" sz="1400" b="1" dirty="0" err="1"/>
              <a:t>премія</a:t>
            </a:r>
            <a:r>
              <a:rPr lang="ru-RU" sz="1400" b="1" dirty="0"/>
              <a:t>),</a:t>
            </a:r>
            <a:br>
              <a:rPr lang="ru-RU" sz="1400" b="1" dirty="0"/>
            </a:br>
            <a:r>
              <a:rPr lang="ru-RU" sz="1400" b="1" dirty="0"/>
              <a:t>* </a:t>
            </a:r>
            <a:r>
              <a:rPr lang="ru-RU" sz="1400" b="1" dirty="0" err="1"/>
              <a:t>Міжнародний</a:t>
            </a:r>
            <a:r>
              <a:rPr lang="ru-RU" sz="1400" b="1" dirty="0"/>
              <a:t> конкурс </a:t>
            </a:r>
            <a:r>
              <a:rPr lang="ru-RU" sz="1400" b="1" dirty="0" err="1"/>
              <a:t>вокалістів</a:t>
            </a:r>
            <a:r>
              <a:rPr lang="ru-RU" sz="1400" b="1" dirty="0"/>
              <a:t> </a:t>
            </a:r>
            <a:r>
              <a:rPr lang="ru-RU" sz="1400" b="1" dirty="0" err="1"/>
              <a:t>ім</a:t>
            </a:r>
            <a:r>
              <a:rPr lang="ru-RU" sz="1400" b="1" dirty="0"/>
              <a:t>. </a:t>
            </a:r>
            <a:r>
              <a:rPr lang="ru-RU" sz="1400" b="1" dirty="0" err="1"/>
              <a:t>Ф.Віньяса</a:t>
            </a:r>
            <a:r>
              <a:rPr lang="ru-RU" sz="1400" b="1" dirty="0"/>
              <a:t> (м. Барселона, спец. приз </a:t>
            </a:r>
            <a:r>
              <a:rPr lang="ru-RU" sz="1400" b="1" dirty="0" err="1"/>
              <a:t>Пласідо</a:t>
            </a:r>
            <a:r>
              <a:rPr lang="ru-RU" sz="1400" b="1" dirty="0"/>
              <a:t> </a:t>
            </a:r>
            <a:r>
              <a:rPr lang="ru-RU" sz="1400" b="1" dirty="0" err="1"/>
              <a:t>Домінґо</a:t>
            </a:r>
            <a:r>
              <a:rPr lang="ru-RU" sz="1400" b="1" dirty="0"/>
              <a:t> та </a:t>
            </a:r>
            <a:r>
              <a:rPr lang="ru-RU" sz="1400" b="1" dirty="0" err="1"/>
              <a:t>звання</a:t>
            </a:r>
            <a:r>
              <a:rPr lang="ru-RU" sz="1400" b="1" dirty="0"/>
              <a:t> «</a:t>
            </a:r>
            <a:r>
              <a:rPr lang="ru-RU" sz="1400" b="1" dirty="0" err="1"/>
              <a:t>Кращий</a:t>
            </a:r>
            <a:r>
              <a:rPr lang="ru-RU" sz="1400" b="1" dirty="0"/>
              <a:t> тенор», </a:t>
            </a:r>
            <a:r>
              <a:rPr lang="ru-RU" sz="1400" b="1" dirty="0" err="1"/>
              <a:t>ґран-прі</a:t>
            </a:r>
            <a:r>
              <a:rPr lang="ru-RU" sz="1400" b="1" dirty="0"/>
              <a:t>);</a:t>
            </a:r>
            <a:br>
              <a:rPr lang="ru-RU" sz="1400" b="1" dirty="0"/>
            </a:br>
            <a:r>
              <a:rPr lang="ru-RU" sz="1400" b="1" dirty="0"/>
              <a:t>* 1990 — </a:t>
            </a:r>
            <a:r>
              <a:rPr lang="ru-RU" sz="1400" b="1" dirty="0" err="1"/>
              <a:t>Міжнародний</a:t>
            </a:r>
            <a:r>
              <a:rPr lang="ru-RU" sz="1400" b="1" dirty="0"/>
              <a:t> конкурс </a:t>
            </a:r>
            <a:r>
              <a:rPr lang="ru-RU" sz="1400" b="1" dirty="0" err="1"/>
              <a:t>вокалістів</a:t>
            </a:r>
            <a:r>
              <a:rPr lang="ru-RU" sz="1400" b="1" dirty="0"/>
              <a:t> (м. Тулуза, </a:t>
            </a:r>
            <a:r>
              <a:rPr lang="ru-RU" sz="1400" b="1" dirty="0" err="1"/>
              <a:t>ґран-прі</a:t>
            </a:r>
            <a:r>
              <a:rPr lang="ru-RU" sz="1400" b="1" dirty="0"/>
              <a:t>).</a:t>
            </a:r>
            <a:br>
              <a:rPr lang="ru-RU" sz="1400" b="1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З 1990 </a:t>
            </a:r>
            <a:r>
              <a:rPr lang="ru-RU" sz="1400" dirty="0" err="1"/>
              <a:t>В.Гришко</a:t>
            </a:r>
            <a:r>
              <a:rPr lang="ru-RU" sz="1400" dirty="0"/>
              <a:t> — </a:t>
            </a:r>
            <a:r>
              <a:rPr lang="ru-RU" sz="1400" dirty="0" err="1"/>
              <a:t>соліст</a:t>
            </a:r>
            <a:r>
              <a:rPr lang="ru-RU" sz="1400" dirty="0"/>
              <a:t> </a:t>
            </a:r>
            <a:r>
              <a:rPr lang="ru-RU" sz="1400" dirty="0" err="1"/>
              <a:t>Національної</a:t>
            </a:r>
            <a:r>
              <a:rPr lang="ru-RU" sz="1400" dirty="0"/>
              <a:t> опери. В 1991 </a:t>
            </a:r>
            <a:r>
              <a:rPr lang="ru-RU" sz="1400" dirty="0" err="1"/>
              <a:t>закінчує</a:t>
            </a:r>
            <a:r>
              <a:rPr lang="ru-RU" sz="1400" dirty="0"/>
              <a:t> </a:t>
            </a:r>
            <a:r>
              <a:rPr lang="ru-RU" sz="1400" dirty="0" err="1"/>
              <a:t>аспірантуру</a:t>
            </a:r>
            <a:r>
              <a:rPr lang="ru-RU" sz="1400" dirty="0"/>
              <a:t> (</a:t>
            </a:r>
            <a:r>
              <a:rPr lang="ru-RU" sz="1400" dirty="0" err="1"/>
              <a:t>клас</a:t>
            </a:r>
            <a:r>
              <a:rPr lang="ru-RU" sz="1400" dirty="0"/>
              <a:t> </a:t>
            </a:r>
            <a:r>
              <a:rPr lang="ru-RU" sz="1400" dirty="0" err="1"/>
              <a:t>професора</a:t>
            </a:r>
            <a:r>
              <a:rPr lang="ru-RU" sz="1400" dirty="0"/>
              <a:t> </a:t>
            </a:r>
            <a:r>
              <a:rPr lang="ru-RU" sz="1400" dirty="0" err="1"/>
              <a:t>З.Христич</a:t>
            </a:r>
            <a:r>
              <a:rPr lang="ru-RU" sz="1400" dirty="0"/>
              <a:t>). З 1996 — </a:t>
            </a:r>
            <a:r>
              <a:rPr lang="ru-RU" sz="1400" dirty="0" err="1"/>
              <a:t>соліст</a:t>
            </a:r>
            <a:r>
              <a:rPr lang="ru-RU" sz="1400" dirty="0"/>
              <a:t> </a:t>
            </a:r>
            <a:r>
              <a:rPr lang="ru-RU" sz="1400" dirty="0" err="1"/>
              <a:t>Метрополітен</a:t>
            </a:r>
            <a:r>
              <a:rPr lang="ru-RU" sz="1400" dirty="0"/>
              <a:t>-опера (Нью-Йорк) та </a:t>
            </a:r>
            <a:r>
              <a:rPr lang="ru-RU" sz="1400" dirty="0" err="1"/>
              <a:t>Маріїнського</a:t>
            </a:r>
            <a:r>
              <a:rPr lang="ru-RU" sz="1400" dirty="0"/>
              <a:t> театру (Санкт-</a:t>
            </a:r>
            <a:r>
              <a:rPr lang="ru-RU" sz="1400" dirty="0" err="1"/>
              <a:t>Петербурґ</a:t>
            </a:r>
            <a:r>
              <a:rPr lang="ru-RU" sz="1400" dirty="0"/>
              <a:t>) за контрактом. В 2001 став Лауреатом </a:t>
            </a:r>
            <a:r>
              <a:rPr lang="ru-RU" sz="1400" dirty="0" err="1"/>
              <a:t>Національної</a:t>
            </a:r>
            <a:r>
              <a:rPr lang="ru-RU" sz="1400" dirty="0"/>
              <a:t> </a:t>
            </a:r>
            <a:r>
              <a:rPr lang="ru-RU" sz="1400" dirty="0" err="1"/>
              <a:t>премії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 </a:t>
            </a:r>
            <a:r>
              <a:rPr lang="ru-RU" sz="1400" dirty="0" err="1"/>
              <a:t>ім</a:t>
            </a:r>
            <a:r>
              <a:rPr lang="ru-RU" sz="1400" dirty="0"/>
              <a:t>. </a:t>
            </a:r>
            <a:r>
              <a:rPr lang="ru-RU" sz="1400" dirty="0" err="1"/>
              <a:t>Т.Шевченка</a:t>
            </a:r>
            <a:r>
              <a:rPr lang="ru-RU" sz="1400" dirty="0"/>
              <a:t> (2001).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332656"/>
            <a:ext cx="5256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Володимир </a:t>
            </a:r>
            <a:r>
              <a:rPr lang="uk-UA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Гришко</a:t>
            </a:r>
            <a:endParaRPr lang="ru-RU" sz="36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2164" y="9789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Володимир</a:t>
            </a:r>
            <a:r>
              <a:rPr lang="ru-RU" sz="1400" dirty="0"/>
              <a:t> Гришко (</a:t>
            </a:r>
            <a:r>
              <a:rPr lang="ru-RU" sz="1400" dirty="0" err="1"/>
              <a:t>народився</a:t>
            </a:r>
            <a:r>
              <a:rPr lang="ru-RU" sz="1400" dirty="0"/>
              <a:t> 28 </a:t>
            </a:r>
            <a:r>
              <a:rPr lang="ru-RU" sz="1400" dirty="0" err="1"/>
              <a:t>липня</a:t>
            </a:r>
            <a:r>
              <a:rPr lang="ru-RU" sz="1400" dirty="0"/>
              <a:t> 1960 у </a:t>
            </a:r>
            <a:r>
              <a:rPr lang="ru-RU" sz="1400" dirty="0" err="1"/>
              <a:t>Києві</a:t>
            </a:r>
            <a:r>
              <a:rPr lang="ru-RU" sz="1400" dirty="0"/>
              <a:t>) — </a:t>
            </a:r>
            <a:r>
              <a:rPr lang="ru-RU" sz="1400" dirty="0" err="1"/>
              <a:t>український</a:t>
            </a:r>
            <a:r>
              <a:rPr lang="ru-RU" sz="1400" dirty="0"/>
              <a:t> </a:t>
            </a:r>
            <a:r>
              <a:rPr lang="ru-RU" sz="1400" dirty="0" err="1"/>
              <a:t>співак</a:t>
            </a:r>
            <a:r>
              <a:rPr lang="ru-RU" sz="1400" dirty="0"/>
              <a:t> та </a:t>
            </a:r>
            <a:r>
              <a:rPr lang="ru-RU" sz="1400" dirty="0" err="1"/>
              <a:t>громадсько-політичний</a:t>
            </a:r>
            <a:r>
              <a:rPr lang="ru-RU" sz="1400" dirty="0"/>
              <a:t> </a:t>
            </a:r>
            <a:r>
              <a:rPr lang="ru-RU" sz="1400" dirty="0" err="1"/>
              <a:t>діяч</a:t>
            </a:r>
            <a:r>
              <a:rPr lang="ru-RU" sz="1400" dirty="0"/>
              <a:t>. </a:t>
            </a:r>
            <a:r>
              <a:rPr lang="ru-RU" sz="1400" dirty="0" err="1"/>
              <a:t>Народний</a:t>
            </a:r>
            <a:r>
              <a:rPr lang="ru-RU" sz="1400" dirty="0"/>
              <a:t> артист </a:t>
            </a:r>
            <a:r>
              <a:rPr lang="ru-RU" sz="1400" dirty="0" err="1"/>
              <a:t>України</a:t>
            </a:r>
            <a:r>
              <a:rPr lang="ru-RU" sz="1400" dirty="0"/>
              <a:t> (1996), кавалер Ордену князя Ярослава Мудрого </a:t>
            </a:r>
            <a:r>
              <a:rPr lang="en-US" sz="1400" dirty="0"/>
              <a:t>V </a:t>
            </a:r>
            <a:r>
              <a:rPr lang="ru-RU" sz="1400" dirty="0"/>
              <a:t>ст. (</a:t>
            </a:r>
            <a:r>
              <a:rPr lang="ru-RU" sz="1400" dirty="0" err="1"/>
              <a:t>жовтень</a:t>
            </a:r>
            <a:r>
              <a:rPr lang="ru-RU" sz="1400" dirty="0"/>
              <a:t> 2005) та Ордену Святого князя </a:t>
            </a:r>
            <a:r>
              <a:rPr lang="ru-RU" sz="1400" dirty="0" err="1"/>
              <a:t>Володимира</a:t>
            </a:r>
            <a:r>
              <a:rPr lang="ru-RU" sz="1400" dirty="0"/>
              <a:t> </a:t>
            </a:r>
            <a:r>
              <a:rPr lang="en-US" sz="1400" dirty="0"/>
              <a:t>III </a:t>
            </a:r>
            <a:r>
              <a:rPr lang="ru-RU" sz="1400" dirty="0" err="1"/>
              <a:t>ступеня</a:t>
            </a:r>
            <a:r>
              <a:rPr lang="ru-RU" sz="1400" dirty="0"/>
              <a:t>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2164" y="20608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З семи </a:t>
            </a:r>
            <a:r>
              <a:rPr lang="ru-RU" sz="1400" dirty="0" err="1"/>
              <a:t>років</a:t>
            </a:r>
            <a:r>
              <a:rPr lang="ru-RU" sz="1400" dirty="0"/>
              <a:t> </a:t>
            </a:r>
            <a:r>
              <a:rPr lang="ru-RU" sz="1400" dirty="0" err="1"/>
              <a:t>співав</a:t>
            </a:r>
            <a:r>
              <a:rPr lang="ru-RU" sz="1400" dirty="0"/>
              <a:t> у </a:t>
            </a:r>
            <a:r>
              <a:rPr lang="ru-RU" sz="1400" dirty="0" err="1"/>
              <a:t>хорі</a:t>
            </a:r>
            <a:r>
              <a:rPr lang="ru-RU" sz="1400" dirty="0"/>
              <a:t> "</a:t>
            </a:r>
            <a:r>
              <a:rPr lang="ru-RU" sz="1400" dirty="0" err="1"/>
              <a:t>Щедрик</a:t>
            </a:r>
            <a:r>
              <a:rPr lang="ru-RU" sz="1400" dirty="0"/>
              <a:t>". </a:t>
            </a:r>
            <a:r>
              <a:rPr lang="ru-RU" sz="1400" dirty="0" err="1"/>
              <a:t>Закінчив</a:t>
            </a:r>
            <a:r>
              <a:rPr lang="ru-RU" sz="1400" dirty="0"/>
              <a:t> </a:t>
            </a:r>
            <a:r>
              <a:rPr lang="ru-RU" sz="1400" dirty="0" err="1"/>
              <a:t>Київське</a:t>
            </a:r>
            <a:r>
              <a:rPr lang="ru-RU" sz="1400" dirty="0"/>
              <a:t> </a:t>
            </a:r>
            <a:r>
              <a:rPr lang="ru-RU" sz="1400" dirty="0" err="1"/>
              <a:t>музичне</a:t>
            </a:r>
            <a:r>
              <a:rPr lang="ru-RU" sz="1400" dirty="0"/>
              <a:t> училище </a:t>
            </a:r>
            <a:r>
              <a:rPr lang="ru-RU" sz="1400" dirty="0" err="1"/>
              <a:t>ім</a:t>
            </a:r>
            <a:r>
              <a:rPr lang="ru-RU" sz="1400" dirty="0"/>
              <a:t>. </a:t>
            </a:r>
            <a:r>
              <a:rPr lang="ru-RU" sz="1400" dirty="0" err="1"/>
              <a:t>Р.Глієра</a:t>
            </a:r>
            <a:r>
              <a:rPr lang="ru-RU" sz="1400" dirty="0"/>
              <a:t> в 1982 </a:t>
            </a:r>
            <a:r>
              <a:rPr lang="ru-RU" sz="1400" dirty="0" err="1"/>
              <a:t>спеціальність</a:t>
            </a:r>
            <a:r>
              <a:rPr lang="ru-RU" sz="1400" dirty="0"/>
              <a:t> </a:t>
            </a:r>
            <a:r>
              <a:rPr lang="ru-RU" sz="1400" dirty="0" err="1"/>
              <a:t>класична</a:t>
            </a:r>
            <a:r>
              <a:rPr lang="ru-RU" sz="1400" dirty="0"/>
              <a:t> </a:t>
            </a:r>
            <a:r>
              <a:rPr lang="ru-RU" sz="1400" dirty="0" err="1"/>
              <a:t>гітара</a:t>
            </a:r>
            <a:r>
              <a:rPr lang="ru-RU" sz="1400" dirty="0"/>
              <a:t>, в </a:t>
            </a:r>
            <a:r>
              <a:rPr lang="ru-RU" sz="1400" dirty="0" err="1"/>
              <a:t>цьому</a:t>
            </a:r>
            <a:r>
              <a:rPr lang="ru-RU" sz="1400" dirty="0"/>
              <a:t> ж </a:t>
            </a:r>
            <a:r>
              <a:rPr lang="ru-RU" sz="1400" dirty="0" err="1"/>
              <a:t>році</a:t>
            </a:r>
            <a:r>
              <a:rPr lang="ru-RU" sz="1400" dirty="0"/>
              <a:t> </a:t>
            </a:r>
            <a:r>
              <a:rPr lang="ru-RU" sz="1400" dirty="0" err="1"/>
              <a:t>поступає</a:t>
            </a:r>
            <a:r>
              <a:rPr lang="ru-RU" sz="1400" dirty="0"/>
              <a:t> до </a:t>
            </a:r>
            <a:r>
              <a:rPr lang="ru-RU" sz="1400" dirty="0" err="1"/>
              <a:t>Київської</a:t>
            </a:r>
            <a:r>
              <a:rPr lang="ru-RU" sz="1400" dirty="0"/>
              <a:t> </a:t>
            </a:r>
            <a:r>
              <a:rPr lang="ru-RU" sz="1400" dirty="0" err="1"/>
              <a:t>консерваторії</a:t>
            </a:r>
            <a:r>
              <a:rPr lang="ru-R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09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7346"/>
            <a:ext cx="8712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Дмитро</a:t>
            </a:r>
            <a:r>
              <a:rPr lang="ru-RU" sz="2400" b="1" dirty="0"/>
              <a:t> </a:t>
            </a:r>
            <a:r>
              <a:rPr lang="ru-RU" sz="2400" b="1" dirty="0" err="1"/>
              <a:t>Хворостовський</a:t>
            </a:r>
            <a:r>
              <a:rPr lang="ru-RU" sz="2400" b="1" dirty="0"/>
              <a:t> у </a:t>
            </a:r>
            <a:r>
              <a:rPr lang="ru-RU" sz="2400" b="1" dirty="0" err="1"/>
              <a:t>Національному</a:t>
            </a:r>
            <a:r>
              <a:rPr lang="ru-RU" sz="2400" b="1" dirty="0"/>
              <a:t> </a:t>
            </a:r>
            <a:r>
              <a:rPr lang="ru-RU" sz="2400" b="1" dirty="0" err="1"/>
              <a:t>палаці</a:t>
            </a:r>
            <a:r>
              <a:rPr lang="ru-RU" sz="2400" b="1" dirty="0"/>
              <a:t> «</a:t>
            </a:r>
            <a:r>
              <a:rPr lang="ru-RU" sz="2400" b="1" dirty="0" err="1"/>
              <a:t>Україна</a:t>
            </a:r>
            <a:r>
              <a:rPr lang="ru-RU" sz="2400" b="1" dirty="0" smtClean="0"/>
              <a:t>»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1400" dirty="0" err="1"/>
              <a:t>Судячи</a:t>
            </a:r>
            <a:r>
              <a:rPr lang="ru-RU" sz="1400" dirty="0"/>
              <a:t> з того,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якимсь</a:t>
            </a:r>
            <a:r>
              <a:rPr lang="ru-RU" sz="1400" dirty="0"/>
              <a:t> дивом у </a:t>
            </a:r>
            <a:r>
              <a:rPr lang="ru-RU" sz="1400" dirty="0" err="1"/>
              <a:t>щільному</a:t>
            </a:r>
            <a:r>
              <a:rPr lang="ru-RU" sz="1400" dirty="0"/>
              <a:t> </a:t>
            </a:r>
            <a:r>
              <a:rPr lang="ru-RU" sz="1400" dirty="0" err="1"/>
              <a:t>графіку</a:t>
            </a:r>
            <a:r>
              <a:rPr lang="ru-RU" sz="1400" dirty="0"/>
              <a:t> </a:t>
            </a:r>
            <a:r>
              <a:rPr lang="ru-RU" sz="1400" dirty="0" err="1"/>
              <a:t>американсько-європейського</a:t>
            </a:r>
            <a:r>
              <a:rPr lang="ru-RU" sz="1400" dirty="0"/>
              <a:t> турне </a:t>
            </a:r>
            <a:r>
              <a:rPr lang="ru-RU" sz="1400" dirty="0" err="1"/>
              <a:t>всесвітньо</a:t>
            </a:r>
            <a:r>
              <a:rPr lang="ru-RU" sz="1400" dirty="0"/>
              <a:t> </a:t>
            </a:r>
            <a:r>
              <a:rPr lang="ru-RU" sz="1400" dirty="0" err="1"/>
              <a:t>відомого</a:t>
            </a:r>
            <a:r>
              <a:rPr lang="ru-RU" sz="1400" dirty="0"/>
              <a:t> баритона </a:t>
            </a:r>
            <a:r>
              <a:rPr lang="ru-RU" sz="1400" dirty="0" err="1"/>
              <a:t>Дмитра</a:t>
            </a:r>
            <a:r>
              <a:rPr lang="ru-RU" sz="1400" dirty="0"/>
              <a:t> </a:t>
            </a:r>
            <a:r>
              <a:rPr lang="ru-RU" sz="1400" dirty="0" err="1"/>
              <a:t>Хворостовського</a:t>
            </a:r>
            <a:r>
              <a:rPr lang="ru-RU" sz="1400" dirty="0"/>
              <a:t> </a:t>
            </a:r>
            <a:r>
              <a:rPr lang="ru-RU" sz="1400" dirty="0" err="1"/>
              <a:t>знайшлося</a:t>
            </a:r>
            <a:r>
              <a:rPr lang="ru-RU" sz="1400" dirty="0"/>
              <a:t> </a:t>
            </a:r>
            <a:r>
              <a:rPr lang="ru-RU" sz="1400" dirty="0" err="1"/>
              <a:t>місце</a:t>
            </a:r>
            <a:r>
              <a:rPr lang="ru-RU" sz="1400" dirty="0"/>
              <a:t> й </a:t>
            </a:r>
            <a:r>
              <a:rPr lang="ru-RU" sz="1400" dirty="0" err="1"/>
              <a:t>Україні</a:t>
            </a:r>
            <a:r>
              <a:rPr lang="ru-RU" sz="1400" dirty="0"/>
              <a:t>, </a:t>
            </a:r>
            <a:r>
              <a:rPr lang="ru-RU" sz="1400" dirty="0" err="1"/>
              <a:t>столичній</a:t>
            </a:r>
            <a:r>
              <a:rPr lang="ru-RU" sz="1400" dirty="0"/>
              <a:t> </a:t>
            </a:r>
            <a:r>
              <a:rPr lang="ru-RU" sz="1400" dirty="0" err="1"/>
              <a:t>публіці</a:t>
            </a:r>
            <a:r>
              <a:rPr lang="ru-RU" sz="1400" dirty="0"/>
              <a:t> </a:t>
            </a:r>
            <a:r>
              <a:rPr lang="ru-RU" sz="1400" dirty="0" err="1"/>
              <a:t>пощастило</a:t>
            </a:r>
            <a:r>
              <a:rPr lang="ru-RU" sz="1400" dirty="0"/>
              <a:t>.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легенд про </a:t>
            </a:r>
            <a:r>
              <a:rPr lang="ru-RU" sz="1400" dirty="0" err="1"/>
              <a:t>нього</a:t>
            </a:r>
            <a:r>
              <a:rPr lang="ru-RU" sz="1400" dirty="0"/>
              <a:t> не </a:t>
            </a:r>
            <a:r>
              <a:rPr lang="ru-RU" sz="1400" dirty="0" err="1"/>
              <a:t>вигадують</a:t>
            </a:r>
            <a:r>
              <a:rPr lang="ru-RU" sz="1400" dirty="0"/>
              <a:t> у </a:t>
            </a:r>
            <a:r>
              <a:rPr lang="ru-RU" sz="1400" dirty="0" err="1"/>
              <a:t>пресі</a:t>
            </a:r>
            <a:r>
              <a:rPr lang="ru-RU" sz="1400" dirty="0"/>
              <a:t>! </a:t>
            </a:r>
            <a:r>
              <a:rPr lang="ru-RU" sz="1400" dirty="0" smtClean="0"/>
              <a:t>«</a:t>
            </a:r>
            <a:r>
              <a:rPr lang="ru-RU" sz="1400" dirty="0" err="1" smtClean="0"/>
              <a:t>пані</a:t>
            </a:r>
            <a:r>
              <a:rPr lang="ru-RU" sz="1400" dirty="0" smtClean="0"/>
              <a:t> </a:t>
            </a:r>
            <a:r>
              <a:rPr lang="ru-RU" sz="1400" dirty="0"/>
              <a:t>та </a:t>
            </a:r>
            <a:r>
              <a:rPr lang="ru-RU" sz="1400" dirty="0" err="1"/>
              <a:t>панни</a:t>
            </a:r>
            <a:r>
              <a:rPr lang="ru-RU" sz="1400" dirty="0"/>
              <a:t>, не </a:t>
            </a:r>
            <a:r>
              <a:rPr lang="ru-RU" sz="1400" dirty="0" err="1"/>
              <a:t>ризикуйте</a:t>
            </a:r>
            <a:r>
              <a:rPr lang="ru-RU" sz="1400" dirty="0"/>
              <a:t> </a:t>
            </a:r>
            <a:r>
              <a:rPr lang="ru-RU" sz="1400" dirty="0" err="1"/>
              <a:t>обпалити</a:t>
            </a:r>
            <a:r>
              <a:rPr lang="ru-RU" sz="1400" dirty="0"/>
              <a:t> </a:t>
            </a:r>
            <a:r>
              <a:rPr lang="ru-RU" sz="1400" dirty="0" err="1"/>
              <a:t>собі</a:t>
            </a:r>
            <a:r>
              <a:rPr lang="ru-RU" sz="1400" dirty="0"/>
              <a:t> </a:t>
            </a:r>
            <a:r>
              <a:rPr lang="ru-RU" sz="1400" dirty="0" err="1"/>
              <a:t>вуха</a:t>
            </a:r>
            <a:r>
              <a:rPr lang="ru-RU" sz="1400" dirty="0"/>
              <a:t>, </a:t>
            </a:r>
            <a:r>
              <a:rPr lang="ru-RU" sz="1400" dirty="0" err="1"/>
              <a:t>займаючи</a:t>
            </a:r>
            <a:r>
              <a:rPr lang="ru-RU" sz="1400" dirty="0"/>
              <a:t> </a:t>
            </a:r>
            <a:r>
              <a:rPr lang="ru-RU" sz="1400" dirty="0" err="1"/>
              <a:t>місця</a:t>
            </a:r>
            <a:r>
              <a:rPr lang="ru-RU" sz="1400" dirty="0"/>
              <a:t> в перших рядах»,– </a:t>
            </a:r>
            <a:r>
              <a:rPr lang="ru-RU" sz="1400" dirty="0" err="1"/>
              <a:t>застерігає</a:t>
            </a:r>
            <a:r>
              <a:rPr lang="ru-RU" sz="1400" dirty="0"/>
              <a:t> газета </a:t>
            </a:r>
            <a:r>
              <a:rPr lang="en-US" sz="1400" dirty="0"/>
              <a:t>Financial Times. </a:t>
            </a:r>
            <a:r>
              <a:rPr lang="ru-RU" sz="1400" dirty="0"/>
              <a:t>У </a:t>
            </a:r>
            <a:r>
              <a:rPr lang="ru-RU" sz="1400" dirty="0" err="1"/>
              <a:t>ньому</a:t>
            </a:r>
            <a:r>
              <a:rPr lang="ru-RU" sz="1400" dirty="0"/>
              <a:t>, </a:t>
            </a:r>
            <a:r>
              <a:rPr lang="ru-RU" sz="1400" dirty="0" err="1"/>
              <a:t>мовляв</a:t>
            </a:r>
            <a:r>
              <a:rPr lang="ru-RU" sz="1400" dirty="0"/>
              <a:t>, є </a:t>
            </a:r>
            <a:r>
              <a:rPr lang="ru-RU" sz="1400" dirty="0" err="1"/>
              <a:t>щось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сонного </a:t>
            </a:r>
            <a:r>
              <a:rPr lang="ru-RU" sz="1400" dirty="0" err="1"/>
              <a:t>хижака</a:t>
            </a:r>
            <a:r>
              <a:rPr lang="ru-RU" sz="1400" dirty="0"/>
              <a:t>, і </a:t>
            </a:r>
            <a:r>
              <a:rPr lang="ru-RU" sz="1400" dirty="0" err="1"/>
              <a:t>цим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нагадує</a:t>
            </a:r>
            <a:r>
              <a:rPr lang="ru-RU" sz="1400" dirty="0"/>
              <a:t> … </a:t>
            </a:r>
            <a:r>
              <a:rPr lang="ru-RU" sz="1400" dirty="0" err="1"/>
              <a:t>Елвіса</a:t>
            </a:r>
            <a:r>
              <a:rPr lang="ru-RU" sz="1400" dirty="0"/>
              <a:t> </a:t>
            </a:r>
            <a:r>
              <a:rPr lang="ru-RU" sz="1400" dirty="0" err="1"/>
              <a:t>Преслі</a:t>
            </a:r>
            <a:r>
              <a:rPr lang="ru-RU" sz="1400" dirty="0"/>
              <a:t> –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вже</a:t>
            </a:r>
            <a:r>
              <a:rPr lang="ru-RU" sz="1400" dirty="0"/>
              <a:t> </a:t>
            </a:r>
            <a:r>
              <a:rPr lang="en-US" sz="1400" dirty="0"/>
              <a:t>Elle Magazine.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переконані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самої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зовнішності</a:t>
            </a:r>
            <a:r>
              <a:rPr lang="ru-RU" sz="1400" dirty="0"/>
              <a:t> </a:t>
            </a:r>
            <a:r>
              <a:rPr lang="ru-RU" sz="1400" dirty="0" err="1"/>
              <a:t>Хворостовського</a:t>
            </a:r>
            <a:r>
              <a:rPr lang="ru-RU" sz="1400" dirty="0"/>
              <a:t> (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іншим</a:t>
            </a:r>
            <a:r>
              <a:rPr lang="ru-RU" sz="1400" dirty="0"/>
              <a:t>,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увійшов</a:t>
            </a:r>
            <a:r>
              <a:rPr lang="ru-RU" sz="1400" dirty="0"/>
              <a:t> до списку </a:t>
            </a:r>
            <a:r>
              <a:rPr lang="ru-RU" sz="1400" dirty="0" err="1"/>
              <a:t>найкрасивіших</a:t>
            </a:r>
            <a:r>
              <a:rPr lang="ru-RU" sz="1400" dirty="0"/>
              <a:t> людей </a:t>
            </a:r>
            <a:r>
              <a:rPr lang="ru-RU" sz="1400" dirty="0" err="1"/>
              <a:t>планети</a:t>
            </a:r>
            <a:r>
              <a:rPr lang="ru-RU" sz="1400" dirty="0"/>
              <a:t>, за </a:t>
            </a:r>
            <a:r>
              <a:rPr lang="ru-RU" sz="1400" dirty="0" err="1"/>
              <a:t>версією</a:t>
            </a:r>
            <a:r>
              <a:rPr lang="ru-RU" sz="1400" dirty="0"/>
              <a:t> одного </a:t>
            </a:r>
            <a:r>
              <a:rPr lang="ru-RU" sz="1400" dirty="0" err="1"/>
              <a:t>американського</a:t>
            </a:r>
            <a:r>
              <a:rPr lang="ru-RU" sz="1400" dirty="0"/>
              <a:t> журналу), не </a:t>
            </a:r>
            <a:r>
              <a:rPr lang="ru-RU" sz="1400" dirty="0" err="1"/>
              <a:t>кажучи</a:t>
            </a:r>
            <a:r>
              <a:rPr lang="ru-RU" sz="1400" dirty="0"/>
              <a:t> про </a:t>
            </a:r>
            <a:r>
              <a:rPr lang="ru-RU" sz="1400" dirty="0" err="1"/>
              <a:t>емоційну</a:t>
            </a:r>
            <a:r>
              <a:rPr lang="ru-RU" sz="1400" dirty="0"/>
              <a:t> манеру </a:t>
            </a:r>
            <a:r>
              <a:rPr lang="ru-RU" sz="1400" dirty="0" err="1"/>
              <a:t>співу</a:t>
            </a:r>
            <a:r>
              <a:rPr lang="ru-RU" sz="1400" dirty="0"/>
              <a:t>, </a:t>
            </a:r>
            <a:r>
              <a:rPr lang="ru-RU" sz="1400" dirty="0" err="1"/>
              <a:t>достатньо</a:t>
            </a:r>
            <a:r>
              <a:rPr lang="ru-RU" sz="1400" dirty="0"/>
              <a:t>, </a:t>
            </a:r>
            <a:r>
              <a:rPr lang="ru-RU" sz="1400" dirty="0" err="1"/>
              <a:t>аби</a:t>
            </a:r>
            <a:r>
              <a:rPr lang="ru-RU" sz="1400" dirty="0"/>
              <a:t> </a:t>
            </a:r>
            <a:r>
              <a:rPr lang="ru-RU" sz="1400" dirty="0" err="1"/>
              <a:t>звести</a:t>
            </a:r>
            <a:r>
              <a:rPr lang="ru-RU" sz="1400" dirty="0"/>
              <a:t> з </a:t>
            </a:r>
            <a:r>
              <a:rPr lang="ru-RU" sz="1400" dirty="0" err="1"/>
              <a:t>розуму</a:t>
            </a:r>
            <a:r>
              <a:rPr lang="ru-RU" sz="1400" dirty="0"/>
              <a:t> </a:t>
            </a:r>
            <a:r>
              <a:rPr lang="ru-RU" sz="1400" dirty="0" err="1"/>
              <a:t>найвразливіші</a:t>
            </a:r>
            <a:r>
              <a:rPr lang="ru-RU" sz="1400" dirty="0"/>
              <a:t> та </a:t>
            </a:r>
            <a:r>
              <a:rPr lang="ru-RU" sz="1400" dirty="0" err="1"/>
              <a:t>найтонші</a:t>
            </a:r>
            <a:r>
              <a:rPr lang="ru-RU" sz="1400" dirty="0"/>
              <a:t> </a:t>
            </a:r>
            <a:r>
              <a:rPr lang="ru-RU" sz="1400" dirty="0" err="1"/>
              <a:t>натури</a:t>
            </a:r>
            <a:r>
              <a:rPr lang="ru-RU" sz="1400" dirty="0"/>
              <a:t>. </a:t>
            </a:r>
            <a:br>
              <a:rPr lang="ru-RU" sz="1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i.obozrevatel.ua/9/1034213/330x220_769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924944"/>
            <a:ext cx="4392488" cy="313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1958643"/>
            <a:ext cx="842828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Рок-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музика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англ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cs typeface="Arial" pitchFamily="34" charset="0"/>
              </a:rPr>
              <a:t>.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Rock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) —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узагальнена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назва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низки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напрямків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популярної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музики</a:t>
            </a:r>
            <a:r>
              <a:rPr lang="en-US" sz="1400" dirty="0">
                <a:solidFill>
                  <a:srgbClr val="0B0080"/>
                </a:solidFill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другої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половини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XX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століття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походять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рок-н-ролу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та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ритм-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енд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-блюзу.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Термін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Rock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очевидно є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скороченням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Rock'n'roll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і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дослівно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перекладається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як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хитати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); трясти(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)».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«роком»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називають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своєрідний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спосіб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життя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деяких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шанувальників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рок-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музики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переріс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у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субкультуру.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Рок-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музика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велику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напрямків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танцювального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рок-н-ролу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металу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Зміст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пісень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варіюється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легкого і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невимушеного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похмурого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глибокого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і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філософського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Часто рок-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музика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протиставляється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поп-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музиці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т.зв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попсі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»),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хоча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чіткої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межі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поняттями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«рок» і «поп»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існує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і немало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музичних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явищ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балансують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грані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ними.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Основні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центри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рок-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музики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—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західна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Європа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(особливо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Великобританія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і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США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внаслідок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більшість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текстів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пісень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написана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англійською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мовою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Проте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хоча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як правило, 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деяким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запізненням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національна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рок-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музика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з'явилася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практично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країнах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Українська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рок-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музика</a:t>
            </a:r>
            <a:r>
              <a:rPr lang="en-US" sz="1400" dirty="0"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з'явилася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часів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СРСР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кінці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1960-х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років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Термін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«рок-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музика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дуже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розмитий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і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межі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дуже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важко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визначити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Інколи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використовують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опису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досить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слабкопов'язаних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напрямків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таких як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соул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Важкий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метал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Належність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деяких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стилів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музики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до рок-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музики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заперечується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визначенні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належності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того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іншого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напрямку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до рок-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культури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користуються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соціальним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музичним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факторами.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950" y="620688"/>
            <a:ext cx="8763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Рок-музика</a:t>
            </a:r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країн Європи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9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Рок-</a:t>
            </a:r>
            <a:r>
              <a:rPr lang="ru-RU" sz="1400" dirty="0" err="1"/>
              <a:t>це</a:t>
            </a:r>
            <a:r>
              <a:rPr lang="ru-RU" sz="1400" dirty="0"/>
              <a:t> не </a:t>
            </a:r>
            <a:r>
              <a:rPr lang="ru-RU" sz="1400" dirty="0" err="1"/>
              <a:t>тільки</a:t>
            </a:r>
            <a:r>
              <a:rPr lang="ru-RU" sz="1400" dirty="0"/>
              <a:t> стиль </a:t>
            </a:r>
            <a:r>
              <a:rPr lang="ru-RU" sz="1400" dirty="0" err="1"/>
              <a:t>музики</a:t>
            </a:r>
            <a:r>
              <a:rPr lang="ru-RU" sz="1400" dirty="0"/>
              <a:t>, </a:t>
            </a:r>
            <a:r>
              <a:rPr lang="ru-RU" sz="1400" dirty="0" err="1"/>
              <a:t>це</a:t>
            </a:r>
            <a:r>
              <a:rPr lang="ru-RU" sz="1400" dirty="0"/>
              <a:t> і </a:t>
            </a:r>
            <a:r>
              <a:rPr lang="ru-RU" sz="1400" dirty="0" err="1"/>
              <a:t>філософія</a:t>
            </a:r>
            <a:r>
              <a:rPr lang="ru-RU" sz="1400" dirty="0"/>
              <a:t>, і </a:t>
            </a:r>
            <a:r>
              <a:rPr lang="ru-RU" sz="1400" dirty="0" err="1"/>
              <a:t>спосіб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, і субкультура. Рок-</a:t>
            </a:r>
            <a:r>
              <a:rPr lang="ru-RU" sz="1400" dirty="0" err="1"/>
              <a:t>музика</a:t>
            </a:r>
            <a:r>
              <a:rPr lang="ru-RU" sz="1400" dirty="0"/>
              <a:t> </a:t>
            </a:r>
            <a:r>
              <a:rPr lang="ru-RU" sz="1400" dirty="0" err="1"/>
              <a:t>володіє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великою </a:t>
            </a:r>
            <a:r>
              <a:rPr lang="ru-RU" sz="1400" dirty="0" err="1"/>
              <a:t>захоплюючою</a:t>
            </a:r>
            <a:r>
              <a:rPr lang="ru-RU" sz="1400" dirty="0"/>
              <a:t> </a:t>
            </a:r>
            <a:r>
              <a:rPr lang="ru-RU" sz="1400" dirty="0" err="1"/>
              <a:t>енергією</a:t>
            </a:r>
            <a:r>
              <a:rPr lang="ru-RU" sz="1400" dirty="0"/>
              <a:t> («драйвом»). Вона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дати</a:t>
            </a:r>
            <a:r>
              <a:rPr lang="ru-RU" sz="1400" dirty="0"/>
              <a:t> </a:t>
            </a:r>
            <a:r>
              <a:rPr lang="ru-RU" sz="1400" dirty="0" err="1"/>
              <a:t>особі</a:t>
            </a:r>
            <a:r>
              <a:rPr lang="ru-RU" sz="1400" dirty="0"/>
              <a:t> свободу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сталих</a:t>
            </a:r>
            <a:r>
              <a:rPr lang="ru-RU" sz="1400" dirty="0"/>
              <a:t> </a:t>
            </a:r>
            <a:r>
              <a:rPr lang="ru-RU" sz="1400" dirty="0" err="1"/>
              <a:t>суспільних</a:t>
            </a:r>
            <a:r>
              <a:rPr lang="ru-RU" sz="1400" dirty="0"/>
              <a:t> </a:t>
            </a:r>
            <a:r>
              <a:rPr lang="ru-RU" sz="1400" dirty="0" err="1"/>
              <a:t>принципів</a:t>
            </a:r>
            <a:r>
              <a:rPr lang="ru-RU" sz="1400" dirty="0"/>
              <a:t> і </a:t>
            </a:r>
            <a:r>
              <a:rPr lang="ru-RU" sz="1400" dirty="0" err="1"/>
              <a:t>стереотипів</a:t>
            </a:r>
            <a:r>
              <a:rPr lang="ru-RU" sz="1400" dirty="0"/>
              <a:t>,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навколишньої</a:t>
            </a:r>
            <a:r>
              <a:rPr lang="ru-RU" sz="1400" dirty="0"/>
              <a:t> </a:t>
            </a:r>
            <a:r>
              <a:rPr lang="ru-RU" sz="1400" dirty="0" err="1"/>
              <a:t>дійсності</a:t>
            </a:r>
            <a:r>
              <a:rPr lang="ru-RU" sz="1400" dirty="0"/>
              <a:t>.</a:t>
            </a:r>
          </a:p>
          <a:p>
            <a:r>
              <a:rPr lang="ru-RU" sz="1400" dirty="0"/>
              <a:t>З </a:t>
            </a:r>
            <a:r>
              <a:rPr lang="ru-RU" sz="1400" dirty="0" err="1"/>
              <a:t>іншого</a:t>
            </a:r>
            <a:r>
              <a:rPr lang="ru-RU" sz="1400" dirty="0"/>
              <a:t> боку, </a:t>
            </a:r>
            <a:r>
              <a:rPr lang="ru-RU" sz="1400" dirty="0" err="1"/>
              <a:t>людина</a:t>
            </a:r>
            <a:r>
              <a:rPr lang="ru-RU" sz="1400" dirty="0"/>
              <a:t>, </a:t>
            </a:r>
            <a:r>
              <a:rPr lang="ru-RU" sz="1400" dirty="0" err="1"/>
              <a:t>захоплена</a:t>
            </a:r>
            <a:r>
              <a:rPr lang="ru-RU" sz="1400" dirty="0"/>
              <a:t> рок-культурою, </a:t>
            </a:r>
            <a:r>
              <a:rPr lang="ru-RU" sz="1400" dirty="0" err="1"/>
              <a:t>може</a:t>
            </a:r>
            <a:r>
              <a:rPr lang="ru-RU" sz="1400" dirty="0"/>
              <a:t> остаточно </a:t>
            </a:r>
            <a:r>
              <a:rPr lang="ru-RU" sz="1400" dirty="0" err="1"/>
              <a:t>відгородитися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зовнішнього</a:t>
            </a:r>
            <a:r>
              <a:rPr lang="ru-RU" sz="1400" dirty="0"/>
              <a:t> </a:t>
            </a:r>
            <a:r>
              <a:rPr lang="ru-RU" sz="1400" dirty="0" err="1"/>
              <a:t>світу</a:t>
            </a:r>
            <a:r>
              <a:rPr lang="ru-RU" sz="1400" dirty="0"/>
              <a:t>, </a:t>
            </a:r>
            <a:r>
              <a:rPr lang="ru-RU" sz="1400" dirty="0" err="1"/>
              <a:t>посилюючи</a:t>
            </a:r>
            <a:r>
              <a:rPr lang="ru-RU" sz="1400" dirty="0"/>
              <a:t> </a:t>
            </a:r>
            <a:r>
              <a:rPr lang="ru-RU" sz="1400" dirty="0" err="1"/>
              <a:t>положення</a:t>
            </a:r>
            <a:r>
              <a:rPr lang="ru-RU" sz="1400" dirty="0"/>
              <a:t> </a:t>
            </a:r>
            <a:r>
              <a:rPr lang="ru-RU" sz="1400" dirty="0" err="1"/>
              <a:t>прийомом</a:t>
            </a:r>
            <a:r>
              <a:rPr lang="ru-RU" sz="1400" dirty="0"/>
              <a:t> алкоголю і </a:t>
            </a:r>
            <a:r>
              <a:rPr lang="ru-RU" sz="1400" dirty="0" err="1"/>
              <a:t>наркотиків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сприяє</a:t>
            </a:r>
            <a:r>
              <a:rPr lang="ru-RU" sz="1400" dirty="0"/>
              <a:t> </a:t>
            </a:r>
            <a:r>
              <a:rPr lang="ru-RU" sz="1400" dirty="0" err="1"/>
              <a:t>руйнуванню</a:t>
            </a:r>
            <a:r>
              <a:rPr lang="ru-RU" sz="1400" dirty="0"/>
              <a:t> </a:t>
            </a:r>
            <a:r>
              <a:rPr lang="ru-RU" sz="1400" dirty="0" err="1"/>
              <a:t>особистості</a:t>
            </a:r>
            <a:r>
              <a:rPr lang="ru-RU" sz="1400" dirty="0"/>
              <a:t>. </a:t>
            </a:r>
            <a:r>
              <a:rPr lang="ru-RU" sz="1400" dirty="0" err="1"/>
              <a:t>Нерідко</a:t>
            </a:r>
            <a:r>
              <a:rPr lang="ru-RU" sz="1400" dirty="0"/>
              <a:t>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явище</a:t>
            </a:r>
            <a:r>
              <a:rPr lang="ru-RU" sz="1400" dirty="0"/>
              <a:t> </a:t>
            </a:r>
            <a:r>
              <a:rPr lang="ru-RU" sz="1400" dirty="0" err="1"/>
              <a:t>ставлять</a:t>
            </a:r>
            <a:r>
              <a:rPr lang="ru-RU" sz="1400" dirty="0"/>
              <a:t> в </a:t>
            </a:r>
            <a:r>
              <a:rPr lang="ru-RU" sz="1400" dirty="0" err="1"/>
              <a:t>провину</a:t>
            </a:r>
            <a:r>
              <a:rPr lang="ru-RU" sz="1400" dirty="0"/>
              <a:t> рок-</a:t>
            </a:r>
            <a:r>
              <a:rPr lang="ru-RU" sz="1400" dirty="0" err="1"/>
              <a:t>музикантам</a:t>
            </a:r>
            <a:r>
              <a:rPr lang="ru-RU" sz="1400" dirty="0" smtClean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060848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1990-ті </a:t>
            </a:r>
            <a:r>
              <a:rPr lang="ru-RU" sz="1400" dirty="0"/>
              <a:t>стали в рок-</a:t>
            </a:r>
            <a:r>
              <a:rPr lang="ru-RU" sz="1400" dirty="0" err="1"/>
              <a:t>музиці</a:t>
            </a:r>
            <a:r>
              <a:rPr lang="ru-RU" sz="1400" dirty="0"/>
              <a:t>, з одного боку — </a:t>
            </a:r>
            <a:r>
              <a:rPr lang="ru-RU" sz="1400" dirty="0" err="1"/>
              <a:t>періодом</a:t>
            </a:r>
            <a:r>
              <a:rPr lang="ru-RU" sz="1400" dirty="0"/>
              <a:t> </a:t>
            </a:r>
            <a:r>
              <a:rPr lang="ru-RU" sz="1400" dirty="0" err="1"/>
              <a:t>експериментів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стилями, але з </a:t>
            </a:r>
            <a:r>
              <a:rPr lang="ru-RU" sz="1400" dirty="0" err="1"/>
              <a:t>іншого</a:t>
            </a:r>
            <a:r>
              <a:rPr lang="ru-RU" sz="1400" dirty="0"/>
              <a:t> — </a:t>
            </a:r>
            <a:r>
              <a:rPr lang="ru-RU" sz="1400" dirty="0" err="1"/>
              <a:t>самоповтором</a:t>
            </a:r>
            <a:r>
              <a:rPr lang="ru-RU" sz="1400" dirty="0"/>
              <a:t> і </a:t>
            </a:r>
            <a:r>
              <a:rPr lang="ru-RU" sz="1400" dirty="0" err="1"/>
              <a:t>остаточної</a:t>
            </a:r>
            <a:r>
              <a:rPr lang="ru-RU" sz="1400" dirty="0"/>
              <a:t> </a:t>
            </a:r>
            <a:r>
              <a:rPr lang="ru-RU" sz="1400" dirty="0" err="1"/>
              <a:t>комерціалізацією</a:t>
            </a:r>
            <a:r>
              <a:rPr lang="ru-RU" sz="1400" dirty="0"/>
              <a:t>. Так </a:t>
            </a:r>
            <a:r>
              <a:rPr lang="ru-RU" sz="1400" dirty="0" err="1"/>
              <a:t>виникли</a:t>
            </a:r>
            <a:r>
              <a:rPr lang="ru-RU" sz="1400" dirty="0"/>
              <a:t> </a:t>
            </a:r>
            <a:r>
              <a:rPr lang="ru-RU" sz="1400" dirty="0" err="1"/>
              <a:t>популярні</a:t>
            </a:r>
            <a:r>
              <a:rPr lang="ru-RU" sz="1400" dirty="0"/>
              <a:t> і </a:t>
            </a:r>
            <a:r>
              <a:rPr lang="ru-RU" sz="1400" dirty="0" err="1"/>
              <a:t>комерційно</a:t>
            </a:r>
            <a:r>
              <a:rPr lang="ru-RU" sz="1400" dirty="0"/>
              <a:t> </a:t>
            </a:r>
            <a:r>
              <a:rPr lang="ru-RU" sz="1400" dirty="0" err="1"/>
              <a:t>успішні</a:t>
            </a:r>
            <a:r>
              <a:rPr lang="ru-RU" sz="1400" dirty="0"/>
              <a:t> </a:t>
            </a:r>
            <a:r>
              <a:rPr lang="ru-RU" sz="1400" dirty="0" err="1"/>
              <a:t>стилі</a:t>
            </a:r>
            <a:r>
              <a:rPr lang="ru-RU" sz="1400" dirty="0"/>
              <a:t>, активно </a:t>
            </a:r>
            <a:r>
              <a:rPr lang="ru-RU" sz="1400" dirty="0" err="1"/>
              <a:t>використовували</a:t>
            </a:r>
            <a:r>
              <a:rPr lang="ru-RU" sz="1400" dirty="0"/>
              <a:t> </a:t>
            </a:r>
            <a:r>
              <a:rPr lang="ru-RU" sz="1400" dirty="0" err="1"/>
              <a:t>елементи</a:t>
            </a:r>
            <a:r>
              <a:rPr lang="ru-RU" sz="1400" dirty="0"/>
              <a:t> </a:t>
            </a:r>
            <a:r>
              <a:rPr lang="ru-RU" sz="1400" dirty="0" err="1"/>
              <a:t>британської</a:t>
            </a:r>
            <a:r>
              <a:rPr lang="ru-RU" sz="1400" dirty="0"/>
              <a:t> рок-</a:t>
            </a:r>
            <a:r>
              <a:rPr lang="ru-RU" sz="1400" dirty="0" err="1"/>
              <a:t>музики</a:t>
            </a:r>
            <a:r>
              <a:rPr lang="ru-RU" sz="1400" dirty="0"/>
              <a:t> 1960-х (</a:t>
            </a:r>
            <a:r>
              <a:rPr lang="ru-RU" sz="1400" dirty="0" err="1"/>
              <a:t>Бріт</a:t>
            </a:r>
            <a:r>
              <a:rPr lang="ru-RU" sz="1400" dirty="0"/>
              <a:t>-поп, на </a:t>
            </a:r>
            <a:r>
              <a:rPr lang="ru-RU" sz="1400" dirty="0" err="1"/>
              <a:t>чолі</a:t>
            </a:r>
            <a:r>
              <a:rPr lang="ru-RU" sz="1400" dirty="0"/>
              <a:t> з </a:t>
            </a:r>
            <a:r>
              <a:rPr lang="en-US" sz="1400" dirty="0"/>
              <a:t>Oasis </a:t>
            </a:r>
            <a:r>
              <a:rPr lang="ru-RU" sz="1400" dirty="0"/>
              <a:t>і </a:t>
            </a:r>
            <a:r>
              <a:rPr lang="en-US" sz="1400" dirty="0"/>
              <a:t>Blur), </a:t>
            </a:r>
            <a:r>
              <a:rPr lang="ru-RU" sz="1400" dirty="0"/>
              <a:t>панк-року 1970-х (</a:t>
            </a:r>
            <a:r>
              <a:rPr lang="en-US" sz="1400" dirty="0"/>
              <a:t>Garbage, Green Day), </a:t>
            </a:r>
            <a:r>
              <a:rPr lang="ru-RU" sz="1400" dirty="0" err="1"/>
              <a:t>вже</a:t>
            </a:r>
            <a:r>
              <a:rPr lang="ru-RU" sz="1400" dirty="0"/>
              <a:t> давно </a:t>
            </a:r>
            <a:r>
              <a:rPr lang="ru-RU" sz="1400" dirty="0" err="1"/>
              <a:t>існуючої</a:t>
            </a:r>
            <a:r>
              <a:rPr lang="ru-RU" sz="1400" dirty="0"/>
              <a:t> </a:t>
            </a:r>
            <a:r>
              <a:rPr lang="ru-RU" sz="1400" dirty="0" err="1"/>
              <a:t>електронної</a:t>
            </a:r>
            <a:r>
              <a:rPr lang="ru-RU" sz="1400" dirty="0"/>
              <a:t> </a:t>
            </a:r>
            <a:r>
              <a:rPr lang="ru-RU" sz="1400" dirty="0" err="1"/>
              <a:t>музики</a:t>
            </a:r>
            <a:r>
              <a:rPr lang="ru-RU" sz="1400" dirty="0"/>
              <a:t> ( </a:t>
            </a:r>
            <a:r>
              <a:rPr lang="en-US" sz="1400" dirty="0"/>
              <a:t>Prodigy, Chemical Brothers). </a:t>
            </a:r>
            <a:r>
              <a:rPr lang="ru-RU" sz="1400" dirty="0" err="1"/>
              <a:t>Виникли</a:t>
            </a:r>
            <a:r>
              <a:rPr lang="ru-RU" sz="1400" dirty="0"/>
              <a:t> </a:t>
            </a:r>
            <a:r>
              <a:rPr lang="ru-RU" sz="1400" dirty="0" err="1"/>
              <a:t>нові</a:t>
            </a:r>
            <a:r>
              <a:rPr lang="ru-RU" sz="1400" dirty="0"/>
              <a:t> напрямки на </a:t>
            </a:r>
            <a:r>
              <a:rPr lang="ru-RU" sz="1400" dirty="0" err="1"/>
              <a:t>основі</a:t>
            </a:r>
            <a:r>
              <a:rPr lang="ru-RU" sz="1400" dirty="0"/>
              <a:t> </a:t>
            </a:r>
            <a:r>
              <a:rPr lang="ru-RU" sz="1400" dirty="0" err="1"/>
              <a:t>металу</a:t>
            </a:r>
            <a:r>
              <a:rPr lang="ru-RU" sz="1400" dirty="0"/>
              <a:t>, в тому </a:t>
            </a:r>
            <a:r>
              <a:rPr lang="ru-RU" sz="1400" dirty="0" err="1"/>
              <a:t>числі</a:t>
            </a:r>
            <a:r>
              <a:rPr lang="ru-RU" sz="1400" dirty="0"/>
              <a:t> т. </a:t>
            </a:r>
            <a:r>
              <a:rPr lang="ru-RU" sz="1400" dirty="0" err="1"/>
              <a:t>зв</a:t>
            </a:r>
            <a:r>
              <a:rPr lang="ru-RU" sz="1400" dirty="0"/>
              <a:t>. </a:t>
            </a:r>
            <a:r>
              <a:rPr lang="ru-RU" sz="1400" dirty="0" err="1"/>
              <a:t>альтернативний</a:t>
            </a:r>
            <a:r>
              <a:rPr lang="ru-RU" sz="1400" dirty="0"/>
              <a:t> метал і ню-метал (англ. </a:t>
            </a:r>
            <a:r>
              <a:rPr lang="en-US" sz="1400" dirty="0"/>
              <a:t>Nu Metal), </a:t>
            </a:r>
            <a:r>
              <a:rPr lang="ru-RU" sz="1400" dirty="0"/>
              <a:t>з такими </a:t>
            </a:r>
            <a:r>
              <a:rPr lang="ru-RU" sz="1400" dirty="0" err="1"/>
              <a:t>групами</a:t>
            </a:r>
            <a:r>
              <a:rPr lang="ru-RU" sz="1400" dirty="0"/>
              <a:t>, як </a:t>
            </a:r>
            <a:r>
              <a:rPr lang="en-US" sz="1400" dirty="0" err="1"/>
              <a:t>Korn</a:t>
            </a:r>
            <a:r>
              <a:rPr lang="en-US" sz="1400" dirty="0"/>
              <a:t>, System Of A Down, Queens of the Stone Age, </a:t>
            </a:r>
            <a:r>
              <a:rPr lang="en-US" sz="1400" dirty="0" err="1"/>
              <a:t>Linkin</a:t>
            </a:r>
            <a:r>
              <a:rPr lang="en-US" sz="1400" dirty="0"/>
              <a:t> Park, Slipknot.</a:t>
            </a:r>
          </a:p>
          <a:p>
            <a:r>
              <a:rPr lang="ru-RU" sz="1400" dirty="0"/>
              <a:t>Одним з </a:t>
            </a:r>
            <a:r>
              <a:rPr lang="ru-RU" sz="1400" dirty="0" err="1"/>
              <a:t>успішних</a:t>
            </a:r>
            <a:r>
              <a:rPr lang="ru-RU" sz="1400" dirty="0"/>
              <a:t> </a:t>
            </a:r>
            <a:r>
              <a:rPr lang="ru-RU" sz="1400" dirty="0" err="1"/>
              <a:t>напрямків</a:t>
            </a:r>
            <a:r>
              <a:rPr lang="ru-RU" sz="1400" dirty="0"/>
              <a:t> є </a:t>
            </a:r>
            <a:r>
              <a:rPr lang="ru-RU" sz="1400" dirty="0" err="1"/>
              <a:t>построк</a:t>
            </a:r>
            <a:r>
              <a:rPr lang="ru-RU" sz="1400" dirty="0"/>
              <a:t>, з такими </a:t>
            </a:r>
            <a:r>
              <a:rPr lang="ru-RU" sz="1400" dirty="0" err="1"/>
              <a:t>групами</a:t>
            </a:r>
            <a:r>
              <a:rPr lang="ru-RU" sz="1400" dirty="0"/>
              <a:t> як </a:t>
            </a:r>
            <a:r>
              <a:rPr lang="en-US" sz="1400" dirty="0" err="1"/>
              <a:t>Sigur</a:t>
            </a:r>
            <a:r>
              <a:rPr lang="en-US" sz="1400" dirty="0"/>
              <a:t> </a:t>
            </a:r>
            <a:r>
              <a:rPr lang="en-US" sz="1400" dirty="0" err="1"/>
              <a:t>Ros</a:t>
            </a:r>
            <a:r>
              <a:rPr lang="en-US" sz="1400" dirty="0"/>
              <a:t>, </a:t>
            </a:r>
            <a:r>
              <a:rPr lang="en-US" sz="1400" dirty="0" err="1"/>
              <a:t>Mogwai</a:t>
            </a:r>
            <a:r>
              <a:rPr lang="en-US" sz="1400" dirty="0"/>
              <a:t>, Godspeed You, Black Emperor!, Explosions In The Sky.</a:t>
            </a:r>
          </a:p>
          <a:p>
            <a:r>
              <a:rPr lang="ru-RU" sz="1400" dirty="0" smtClean="0"/>
              <a:t>У </a:t>
            </a:r>
            <a:r>
              <a:rPr lang="ru-RU" sz="1400" dirty="0"/>
              <a:t>2000-х роках </a:t>
            </a:r>
            <a:r>
              <a:rPr lang="ru-RU" sz="1400" dirty="0" err="1"/>
              <a:t>мають</a:t>
            </a:r>
            <a:r>
              <a:rPr lang="ru-RU" sz="1400" dirty="0"/>
              <a:t> великий </a:t>
            </a:r>
            <a:r>
              <a:rPr lang="ru-RU" sz="1400" dirty="0" err="1"/>
              <a:t>успіх</a:t>
            </a:r>
            <a:r>
              <a:rPr lang="ru-RU" sz="1400" dirty="0"/>
              <a:t> </a:t>
            </a:r>
            <a:r>
              <a:rPr lang="ru-RU" sz="1400" dirty="0" err="1"/>
              <a:t>групи</a:t>
            </a:r>
            <a:r>
              <a:rPr lang="ru-RU" sz="1400" dirty="0"/>
              <a:t>, все </a:t>
            </a:r>
            <a:r>
              <a:rPr lang="ru-RU" sz="1400" dirty="0" err="1"/>
              <a:t>більше</a:t>
            </a:r>
            <a:r>
              <a:rPr lang="ru-RU" sz="1400" dirty="0"/>
              <a:t> </a:t>
            </a:r>
            <a:r>
              <a:rPr lang="ru-RU" sz="1400" dirty="0" err="1"/>
              <a:t>тяжіють</a:t>
            </a:r>
            <a:r>
              <a:rPr lang="ru-RU" sz="1400" dirty="0"/>
              <a:t> до </a:t>
            </a:r>
            <a:r>
              <a:rPr lang="ru-RU" sz="1400" dirty="0" err="1"/>
              <a:t>традиційної</a:t>
            </a:r>
            <a:r>
              <a:rPr lang="ru-RU" sz="1400" dirty="0"/>
              <a:t> рок-</a:t>
            </a:r>
            <a:r>
              <a:rPr lang="ru-RU" sz="1400" dirty="0" err="1"/>
              <a:t>музиці</a:t>
            </a:r>
            <a:r>
              <a:rPr lang="ru-RU" sz="1400" dirty="0"/>
              <a:t>, і все </a:t>
            </a:r>
            <a:r>
              <a:rPr lang="ru-RU" sz="1400" dirty="0" err="1"/>
              <a:t>менше</a:t>
            </a:r>
            <a:r>
              <a:rPr lang="ru-RU" sz="1400" dirty="0"/>
              <a:t> </a:t>
            </a:r>
            <a:r>
              <a:rPr lang="ru-RU" sz="1400" dirty="0" err="1"/>
              <a:t>новаторські</a:t>
            </a:r>
            <a:r>
              <a:rPr lang="ru-RU" sz="1400" dirty="0"/>
              <a:t>,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en-US" sz="1400" dirty="0"/>
              <a:t>Arctic Monkeys, Kaiser Chiefs, Velvet Revolver, The White Stripes, Franz Ferdinand, The Strokes, The Vines, Black Rebel Motorcycle Club, </a:t>
            </a:r>
            <a:r>
              <a:rPr lang="en-US" sz="1400" dirty="0" err="1"/>
              <a:t>Sapgir</a:t>
            </a:r>
            <a:r>
              <a:rPr lang="en-US" sz="1400" dirty="0"/>
              <a:t> </a:t>
            </a:r>
            <a:r>
              <a:rPr lang="en-US" sz="1400" dirty="0" smtClean="0"/>
              <a:t>Band.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1638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9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235831"/>
            <a:ext cx="6768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Завершився</a:t>
            </a:r>
            <a:r>
              <a:rPr lang="ru-RU" sz="2800" dirty="0"/>
              <a:t> </a:t>
            </a:r>
            <a:r>
              <a:rPr lang="ru-RU" sz="2800" dirty="0" err="1"/>
              <a:t>найбільший</a:t>
            </a:r>
            <a:r>
              <a:rPr lang="ru-RU" sz="2800" dirty="0"/>
              <a:t> рок-фестиваль </a:t>
            </a:r>
            <a:r>
              <a:rPr lang="ru-RU" sz="2800" dirty="0" err="1"/>
              <a:t>Європи</a:t>
            </a:r>
            <a:r>
              <a:rPr lang="ru-RU" sz="2800" dirty="0"/>
              <a:t> "</a:t>
            </a:r>
            <a:r>
              <a:rPr lang="ru-RU" sz="2800" dirty="0" err="1"/>
              <a:t>Зупинка</a:t>
            </a:r>
            <a:r>
              <a:rPr lang="ru-RU" sz="2800" dirty="0"/>
              <a:t> </a:t>
            </a:r>
            <a:r>
              <a:rPr lang="en-US" sz="2800" dirty="0"/>
              <a:t>Woodstock" </a:t>
            </a:r>
            <a:r>
              <a:rPr lang="en-US" sz="2800" dirty="0" smtClean="0"/>
              <a:t>. </a:t>
            </a:r>
            <a:r>
              <a:rPr lang="ru-RU" sz="2800" dirty="0" err="1" smtClean="0"/>
              <a:t>Двісті</a:t>
            </a:r>
            <a:r>
              <a:rPr lang="ru-RU" sz="2800" dirty="0" smtClean="0"/>
              <a:t> </a:t>
            </a:r>
            <a:r>
              <a:rPr lang="ru-RU" sz="2800" dirty="0" err="1"/>
              <a:t>тисяч</a:t>
            </a:r>
            <a:r>
              <a:rPr lang="ru-RU" sz="2800" dirty="0"/>
              <a:t> </a:t>
            </a:r>
            <a:r>
              <a:rPr lang="ru-RU" sz="2800" dirty="0" err="1"/>
              <a:t>музичних</a:t>
            </a:r>
            <a:r>
              <a:rPr lang="ru-RU" sz="2800" dirty="0"/>
              <a:t> </a:t>
            </a:r>
            <a:r>
              <a:rPr lang="ru-RU" sz="2800" dirty="0" err="1"/>
              <a:t>фанів</a:t>
            </a:r>
            <a:r>
              <a:rPr lang="ru-RU" sz="2800" dirty="0"/>
              <a:t> </a:t>
            </a:r>
            <a:r>
              <a:rPr lang="ru-RU" sz="2800" dirty="0" err="1"/>
              <a:t>з'їхалися</a:t>
            </a:r>
            <a:r>
              <a:rPr lang="ru-RU" sz="2800" dirty="0"/>
              <a:t> на </a:t>
            </a:r>
            <a:r>
              <a:rPr lang="ru-RU" sz="2800" dirty="0" err="1"/>
              <a:t>німецько-польський</a:t>
            </a:r>
            <a:r>
              <a:rPr lang="ru-RU" sz="2800" dirty="0"/>
              <a:t> кордон,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послухати</a:t>
            </a:r>
            <a:r>
              <a:rPr lang="ru-RU" sz="2800" dirty="0"/>
              <a:t> рок-гурти з </a:t>
            </a:r>
            <a:r>
              <a:rPr lang="ru-RU" sz="2800" dirty="0" err="1"/>
              <a:t>Німеччини</a:t>
            </a:r>
            <a:r>
              <a:rPr lang="ru-RU" sz="2800" dirty="0"/>
              <a:t>, </a:t>
            </a:r>
            <a:r>
              <a:rPr lang="ru-RU" sz="2800" dirty="0" err="1"/>
              <a:t>Хорватії</a:t>
            </a:r>
            <a:r>
              <a:rPr lang="ru-RU" sz="2800" dirty="0"/>
              <a:t>, </a:t>
            </a:r>
            <a:r>
              <a:rPr lang="ru-RU" sz="2800" dirty="0" err="1"/>
              <a:t>Італії</a:t>
            </a:r>
            <a:r>
              <a:rPr lang="ru-RU" sz="2800" dirty="0"/>
              <a:t>, </a:t>
            </a:r>
            <a:r>
              <a:rPr lang="ru-RU" sz="2800" dirty="0" err="1"/>
              <a:t>Швеції</a:t>
            </a:r>
            <a:r>
              <a:rPr lang="ru-RU" sz="2800" dirty="0"/>
              <a:t>, </a:t>
            </a:r>
            <a:r>
              <a:rPr lang="ru-RU" sz="2800" dirty="0" err="1"/>
              <a:t>Великобританії</a:t>
            </a:r>
            <a:r>
              <a:rPr lang="ru-RU" sz="2800" dirty="0"/>
              <a:t>, Мексики і </a:t>
            </a:r>
            <a:r>
              <a:rPr lang="ru-RU" sz="2800" dirty="0" err="1"/>
              <a:t>Польщі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30306" y="260648"/>
            <a:ext cx="4636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Рок-фестивалі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5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286125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259175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Да, ребята. Свершилось!</a:t>
            </a:r>
            <a:br>
              <a:rPr lang="ru-RU" b="1" dirty="0"/>
            </a:br>
            <a:r>
              <a:rPr lang="ru-RU" b="1" dirty="0"/>
              <a:t>Вас ждёт музыка европейского уровня!</a:t>
            </a:r>
            <a:br>
              <a:rPr lang="ru-RU" b="1" dirty="0"/>
            </a:br>
            <a:endParaRPr lang="en-US" b="1" dirty="0"/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2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028343"/>
            <a:ext cx="79928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/>
              <a:t>В Париже пройдет </a:t>
            </a:r>
            <a:r>
              <a:rPr lang="ru-RU" b="1" cap="all" dirty="0"/>
              <a:t>«РОК НА СЕНЕ»</a:t>
            </a:r>
          </a:p>
          <a:p>
            <a:r>
              <a:rPr lang="ru-RU" sz="1400" dirty="0"/>
              <a:t>Близ Парижа с 26 по 28 августа состоится музыкальный фестиваль «Рок на Сене» (</a:t>
            </a:r>
            <a:r>
              <a:rPr lang="ru-RU" sz="1400" dirty="0" err="1"/>
              <a:t>Rock</a:t>
            </a:r>
            <a:r>
              <a:rPr lang="ru-RU" sz="1400" dirty="0"/>
              <a:t> </a:t>
            </a:r>
            <a:r>
              <a:rPr lang="ru-RU" sz="1400" dirty="0" err="1"/>
              <a:t>En</a:t>
            </a:r>
            <a:r>
              <a:rPr lang="ru-RU" sz="1400" dirty="0"/>
              <a:t> </a:t>
            </a:r>
            <a:r>
              <a:rPr lang="ru-RU" sz="1400" dirty="0" err="1"/>
              <a:t>Seine</a:t>
            </a:r>
            <a:r>
              <a:rPr lang="ru-RU" sz="1400" dirty="0"/>
              <a:t>»).</a:t>
            </a:r>
          </a:p>
          <a:p>
            <a:r>
              <a:rPr lang="ru-RU" sz="1400" dirty="0"/>
              <a:t>Каждый год с 2003 года тысячи поклонников рок-музыки направляются в один из самых популярных парков Парижа Сен-</a:t>
            </a:r>
            <a:r>
              <a:rPr lang="ru-RU" sz="1400" dirty="0" err="1"/>
              <a:t>Клу</a:t>
            </a:r>
            <a:r>
              <a:rPr lang="ru-RU" sz="1400" dirty="0"/>
              <a:t> для того чтобы послушать самых известных, по версии организаторов, представителей рок-музыки, хип-хоп, электронной и поп-музыки. Организаторы, как правило выбирают идеальное соотношение этих стилей, чтобы не наскучить своему слушателю.</a:t>
            </a:r>
          </a:p>
          <a:p>
            <a:r>
              <a:rPr lang="ru-RU" sz="1400" dirty="0"/>
              <a:t>В этом году гостями фестиваля станут группы </a:t>
            </a:r>
            <a:r>
              <a:rPr lang="ru-RU" sz="1400" dirty="0" err="1"/>
              <a:t>Foo</a:t>
            </a:r>
            <a:r>
              <a:rPr lang="ru-RU" sz="1400" dirty="0"/>
              <a:t> </a:t>
            </a:r>
            <a:r>
              <a:rPr lang="ru-RU" sz="1400" dirty="0" err="1"/>
              <a:t>Fighters</a:t>
            </a:r>
            <a:r>
              <a:rPr lang="ru-RU" sz="1400" dirty="0"/>
              <a:t>, </a:t>
            </a:r>
            <a:r>
              <a:rPr lang="ru-RU" sz="1400" dirty="0" err="1"/>
              <a:t>Arctic</a:t>
            </a:r>
            <a:r>
              <a:rPr lang="ru-RU" sz="1400" dirty="0"/>
              <a:t> </a:t>
            </a:r>
            <a:r>
              <a:rPr lang="ru-RU" sz="1400" dirty="0" err="1"/>
              <a:t>Monkeys</a:t>
            </a:r>
            <a:r>
              <a:rPr lang="ru-RU" sz="1400" dirty="0"/>
              <a:t>, </a:t>
            </a:r>
            <a:r>
              <a:rPr lang="ru-RU" sz="1400" dirty="0" err="1"/>
              <a:t>Archive</a:t>
            </a:r>
            <a:r>
              <a:rPr lang="ru-RU" sz="1400" dirty="0"/>
              <a:t>, </a:t>
            </a:r>
            <a:r>
              <a:rPr lang="ru-RU" sz="1400" dirty="0" err="1"/>
              <a:t>Deftones</a:t>
            </a:r>
            <a:r>
              <a:rPr lang="ru-RU" sz="1400" dirty="0"/>
              <a:t>,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Wombats</a:t>
            </a:r>
            <a:r>
              <a:rPr lang="ru-RU" sz="1400" dirty="0"/>
              <a:t>,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Kills</a:t>
            </a:r>
            <a:r>
              <a:rPr lang="ru-RU" sz="1400" dirty="0"/>
              <a:t> и другие.</a:t>
            </a:r>
          </a:p>
        </p:txBody>
      </p:sp>
      <p:sp>
        <p:nvSpPr>
          <p:cNvPr id="2" name="AutoShape 2" descr="data:image/jpeg;base64,/9j/4AAQSkZJRgABAQAAAQABAAD/2wCEAAkGBhMSERUUExQWFBUVGBgYFhcXGBUWGBgWFRcWFhcXHBgXHCYeFxwjGRUVHy8gJCcpLCwsFR4xNTAqNSYrLCkBCQoKDgwOGg8PGikkHyQvLCwsLCwsKSksKikpLCwpKSkpLCkpLCwsLCwsLCksKSwpKSwpKSksLCwpKSwsLCksKf/AABEIAKgA4AMBIgACEQEDEQH/xAAbAAACAgMBAAAAAAAAAAAAAAAFBgMEAQIHAP/EAD8QAAIBAgUCBAQDBgQEBwAAAAECEQADBAUSITEGQRMiUWEycYGRFEKxByNiocHRFVJy8DNDguEkU5KissLx/8QAGgEAAwEBAQEAAAAAAAAAAAAAAQIDAAQFBv/EACYRAAICAwABBAICAwAAAAAAAAABAhEDEiExBBNBUSJCFCMyYXH/2gAMAwEAAhEDEQA/AOJgVI9+QBA27961mtSKIDFZrFZrGMVJbO41TH9KxbcAyRNb3EBbbj3rAsnLIbZ380+UR2+dVntaTvH03rc4bzaZB2n/ALV5EIPFA1mEFEMCu5qki0bbEq+kKI0oAZjc9zV8H+aEkx+wDFUy2O7N9iN6v4XpexcuX7l4A67rKm8RHce5M/ar3TVm3+Gw2oKbgtkpPPuR9xQTPMQwsYQ8FrxYx66j/eu/ycl9K+UdFKcReW6T4dogDeNWrcSflRLEZKtpMZbtqYZbeledzO33qz1pK4a6RsWdAT9B/apuk82/EeI5XTpFteZkqpk0LbWwRI6jyL8K1tZksgLf6uG+lXOjunFxDM9z/hpyJiSd4n0iqXU2anEYhm/Kp0qP4Qf680ydM5e9zLrqW4DOxAJMD8vf5VWVqPTWbYjoyycYqgEWmRm0gnZlgbH03Bqp1h0tasWFuWgRpIVpMzPc+803Yayy+CH+JbbBvmAs/pSpir5fK7jMZJvHn3epxbb8mA/RCj8bbn+L76TVvM82ZL2MslSxvMFX2OwH8ooJlGO8G8lz/KwJ+Xf+VO2d5QtzEYbFW91d0DfqrfyiqT5LoSTCdB2BZ0ONV0ru8mVPsPQGlHC9PasNiH/5llwPbSJ1f79qfFwF/wDxE3Y/c+HpBn6xHzoTZT/w+Yx/5j/yFTTf2ayr0p0vh72FFx01PqcbkwSDAkVDZ6KW5jSo2saVuR3hvyD6g/as4G6Uy7DLMG5ie3oHn+1N1nCst3FBN20KbYGxEhyB/wComljaRm+gDrLpawML4tlVQ2yJ08MpOkg+pBrm+I+E11PD5Zcs5Tft3lhgHMEg8kEce81y3Fjymn/RjQYLsfmn2/UVrcG4q9lWUveDRAEgEkgCZrfOskbD+GS6uG1QRPKncb15tcLWrATWY71kgaYjeeaP4SzhzhnDuvis4iOw2n+tUMbgLaJqW4rNqiB6RM0uoVO3QM01g1s1S3Lew447UpSyvWas4fB6ok7QT2nao3swfWtQLRnC4jSZ+lWHxZI/l/s1BhsMXYKO9SX8MUaCPlWoV1ZZwTIGTWDonzRzRXFWrYcm02pDxsRHtvzQezeIEcj6d6K2bpYAbQvEe+9dHp1+aJy8nSstbS+XD1tOPuorXqLBEphAB/ziP/cf7VRxPVdgvgygYCz8cjgaQpA9aKZZ1vhzrFyVActbJWZB/Q8/eu/WXk5iXrRdWEuRvF1f6D+te6Ty1sJaueLG7Jx/EAP5E1U6b6qsnxhfIUM5uLqEiDG3zECosf1bbuYfECYZrg8MdyoIIP8AKhrKtaNYudU5f4OKuL2J1D5Nv/emXIMybD5YbqAMVuHY8bkCqfW2Mw95LL23DXIho50xO/pvU3RGaWfCuYe+VCsZGrYEGJE/SqSTcFwwXyHNL+IPiXLYRPDYoR+YkweflQG6Iyj53f8A7UyYTqDDm61lGUW0tQG4XY7gE+1B8x8P/CFAI2IjfcnWe3ypEu+DCllGUNiHKqQIVmJPoo4p/wCkRqwVqez7fR9qWugL6rioYgBkIE7SdtqauoMTbwVi2lsR+8UheTAbU1NltvU1lbNetGtYhrC2NZBAENBMgHiKjbDm3l2IusIe/qdl/wAuo6Y+1GcThsKCMa0SFlWnY7bbdz2oR0/mK43C3rFw+YBiP9JJKn6Gp1ziCALd3Vg8BtxfYfZxTxmmJGHN7EhdRthVYTEqRP8AJiDS9keAU2MvDR/x7pj1gsf1AplxIS5iMRhXP/HtBlH/AElD9oBofCM/IrZh1wcVYuWhaFsOArXGfyrJ/wBO52NLuN6IuNa1Wb1m+edCMyvG/AuKAflzTdmPTFrD2bPh6fiZrhutuNShe0DYjT9TQ3EZZiGsB0CJcD6gEYlWVuTydMH1+kV5/rPVSx8h4PU9H6WOWNsQun76ozeIJ0ng9/4fuKgza+bzsxGlVBCKOBJ2H9akxIm7fjb94fQj4mnjaJmq+YXNlUGe7H+L0+gop3FHI41NgZay9SvhmUCRFaMKnRVOyOpVFaRUgFYzZjTWIqSK2CUaE2NLa77UQAYRKhto33EVWsp5l+dGltSAPY0yXCGSfUDMNgtXaiGEtkbHtW2HcIoA3MmprO810emX9iEcn5ZsFrYCpFt1ItuvYUSDkQ6KyVqfRWNNNQLINNYipylYKUaDZDFeipCtZC0NQ2RAVNdvs0amLRsJJO1Y01kCtqYwSSACTA4HpWqSDt8q3isqu9Bx4ayLDYpxEMw0M2mCfLuePSpzjbrXA+tzc2hpJae0HmobQmf9TfrRzpFD+JDAKSiswLTpXSJLGPQT9YqKahi2+kUitp6m+Ev27S3jjb923iHCmyksrsGPxTHGraPnVe71Ulm0yWzdmd2bYn/O3Mz8/WlvrPqA4i6edmneNtu3f3PvQfHZk112YnYwPsP7ya+dzf3y2Z7eLIsEXFDHlOVAWXxSnXbUgEGA6t2DKPyknZhtt24oHjzJB7nc1rlmYPbbY7EEEeoOxB9RUmMtAcH7xVYv4OGcf2QN8QnmtTWLZiRWTQYao8RWwrEVtFFAkzZRUqr+laKKnUfpTog2eFvijQU6RHpQ+1hzpLx5VgE+54Huam8UgiGkfp7Uwji2TNb9PSt8KIIETNbW7bEc8etZQww37VscnCVoMo2i+FGoD1n+VR/ilBIIO3yqEkkjf1/71u9rtI9a6/5U0S9onW6hBMmBtx6Vm3cRhIP8qoLqEjsG57TVzK7exG3NN/MmB40kWPBHYzWrWgDE1YOHIJjieK3fDgztTr1kvlEqRSGGJ4E178MfQ/augYTqH8HgsMFsi4XZ9W3Chtzt33p3R0JXyLDAGYH5hI7UX66vKKrE31HBPDrPh1Vzt2GJvQSB4tz/AOZqgmLf/Mab+bH6GWJhjRWyrQd8wuD836Vqc1uRzI+VF+thRvaYcsYU6SQJ3Mx8zWgz38MboI3NuDI38zDSB84P2oAuJ9yPqapYwFjM/ea4cvqXPH7aR0YoaT2IPDd9ThSQu7HsJ96jRKI4ZitsoGIDfEJIB7biqJ2rkqi21m9peTVzEWxsfVR9+P6UOFwGB/v5bUU0a7E7ak8w9SvBH02P3pLp2U1tUR5Zkty6SAjGQ8EdmSCZHtI296o3rDIxVgQRyDXQLGd/hbFw6QGuROpSrBmWJ352VeO4pGxOILngDf0gknkmd5gCinYJJJFYVKFo10vlOq6LtxQbNuS0iQ5AMIB+YkxtVPML6FzKhDtCqukfUUyZKUXVmfwX7sON55B2g+3rWq2/X0qFbjERytXssw5uXUtj85C/Ke/05p7JSj4oZbuWIMESG3Chu3lJhjz6nv7AUr2rRaCgJI5A3M093+nBfvGynFu0WOr4Z2VZI3gDf5j51B0xhbWBe7cuuGbTpt8RPJaQSJ7DfualjkdWWHiiN7gOARfzHaIAMzsPWgjNDDyxHIPP/annIbqYp/EZI84ZJ+EKBA39AQftQvru8PxXlgeQCQNjJ5+1PF9aOeTsXwyk8ED096la0hH5vasKgkb8DmnG30Hfa1rD2t1DR5p3Ex8MA707kkKot+BNY+SJ78f1qxlNkkkAEmRx96jFvYfMiadsiyqzhnR2u73UOlWgLpKANLbbkkgD5UJTUTRwyycFwjn51IBM/OiWe5Y/iM6edHYtIggE7sPnM/SKD5nbKodjJ33ifsKaMlJWjnlicZas6N0vjLIwtsNcQNDggsJ+KeKL2bqs/kuoQukkAg7CATXEcuyu9egWrTvvHlUkCeJPC/U059IdMYnD45Ga22lVMuJCgsIAk/H7xNQyqL7Z24oviEjqDAuMTelGANy4RKkSC7QRtuKFPhmH5T9jXQ/2t2Llu5YZFLWwrKWH+YuWg9xztNIJx1wcMR9aeM9lYJw0dEuVZQ1+5pghQCzmDIVeY257D51XyzLjfvJZUwbh0g8wYP8AambpXM2W3duOZUMqkxOwVmIHpyu9UMlzU3MdY0qqqLqKoAEhNXr3MEmfekcutFljSjFv5GvNf2f4O9aQYY+Dc2GoltDlYFxipJPPpG8Chh6EwWFlsVfa6PygDwlJ59SW+4poze/++dbas+gDjnTxpUDiNzPJk71bvdJI6l7qi98bbgMwGkqFRT3hnMf5gvpXNHI3yz0J4IRW1HDc0vedltmUDHTp4idvrB7+9DbqEc0ynDouKFq6BaQXAHCsHCg9tQ5I2U+m9GOpOgG896zpW0iyZMAtuSFnsByTsOK6JSSpNnBHHKSckhAWaI5beYNMj6j+VUgK3QwZotcAnTG+/gr7o3jrcvaLrpCMqkG2i7mUYtIb2oKcPbS9/wCJBAU7ohlmiDBJjT6E+x2rpeLzGz4yBSWS7rJ8AyzNpXby77qIn2od1d+zez4RvYcsNKlrgZ2dthLNvJY+ooJjNWbZXjrV9P3aabKwEWIjbeR2M995pdSzbTHoGtz51gEAys7NxG5NXenGuNbTWgtq7BUeGU3BBjnZojn3FHMF0/a/GG7cfeyAyQylixGw0nspk8cxQT6VauHDe5gsOMSURAh0NqYgPBIksw7AbfOa9hcuw1oM9qJTY3BEs3J5G3PAgdqxm769RRigMveMfvLkCR5+3f5Dih2YtCrh7IO3buXfcye535pXIMY+GG8oYDD3L7DU5DM5AglJOlefQEx70t5ThVxH72+pt4a2SCZ3ck7W0WJLdiRwKdEt2cPh0sEl9puaCCzEx5ZPA7fLilrNr9u5ccKpt/CoAQ6UHHwnZbh41RsPrQUqNOOxfPU1u05027YXSFKK07KAFABUECNoPeaH4fKr2Ov3D4bgaNayFUBNwu5IABIIHyo9Fl8Bo8JBojQ5CEs67iTEsD3k1X6ex1/95cxVq58AANolbWIB8qeQcONxAgCSTVI5EiDwbOxdyyyLWKti4qkTuFYOIbykbcneuq4bMQhIZl52UbsIVViPmDQzCYCyF8QWwvhDZoFxh/DqjePb1pSwOeKcUU0ustBUgqUbaFPcTsRSzyWVhh1TG49FWGvNiABctaWfweB4h35HKnfbsfUVJbyUXlQ4m2FW06m0F3+dsD8ymF39uKKZfaIBZPhO+jup7x6j2rfE3A7SWAgDbYmfVSeP1qMpPjK44x6vsUusrlvC2haSZuSSJjiIPtEn7UI6XyFMQHe/4mhIhRtrJ3jURxHp60z4vLMNjbpueLLWiAysPIApPDbDcgzJolmGMYWuCQ5AQlZCz5QNSbAe+4p4z1hSJzxbZNpfBWynOBrFmwGCKI0AalVFJEluZJgCeaK28zJGggALsoUck/pAoVZe1hyFtHSG3JblgJOtieBuY9BWjZsRfYLbLItpmW6mkoCiyQYPMhQI5mO1SkpKJ0RlFuvoWMd1Lqxb28ZaK2Lq6ER5BhWgOsd2aDPsPSkzqjJvw2Keyp1AHymNyDxI9e3vRvJMoaVu3HS3B1eJdBdgZ+I6iFUfM/Suk2un7TXDiLPhNfeCLl3cKoHxIAIB3mY71a/bpHJr7rbEFulL9jJrutNDOXuMHIVgBCgaTv8ACvHvVbobpRrSW8fcYA/FYtc6u2t+YHMACe8imbqu0Lym3edhDTcU7a1XSYRixBLQYO3PavZ3ZN/CqcIxDFVW1aQRGoAKAT8IXbfjY1NTbXPk6VhSavwjTLMUbl2VAdmPmdCscGZUElQJPBbjeKZc4vvZwYW2NV+4fDs+gZ5hiewUSZ9qVOiMouLZcX9YxLuFXxGYtoQgSN506tZ9DHfan/EYXVBB+AbbTuBFT11botupxVnB7PQWIbE+DsVWC938qrJBJneZVoHJ5p66wzdcPh2tuBpa2yqsDeVgc+8H6UyLh/Cdmcbtp23kwo7HnaBtsI+dK3WHQmJzE+PbuottZAtNqDAjYsI2OqBzFFy3kk/gXRYoNx7Zxfg15q6Riv2YXGu2JXSotRdjaWtmAAePPI39jV/H9H2LeKfG3SLltRrNnSEi6IAWOGWRwYmurZHD7TuhBv4EyRaJA3gB4aO49xtTR+zXGXCMTYfU4gESTsCCpG/G0UD6uyk2cQdPBEgzEeomq+WdW4jDDShAkyfKCW7Dnnaj5Qr4y7m2FuOy2bc6LC6HbdV1ckD5bD33NNv7OiglbpR7ihghHJVokE+xFLNq82Lui3MFzvtAkiSY+lMGUdIm3eVrd0Oqk+JBGobbAAVtkBRfkaM8yZToeYAOoxtMAwPv+lJWCxBOLZYLAhix9CeBNHs8zh0tEaS6IfPB8wB2kUl2seibqWa451bekbCKRrpeMqjQYzzNreGcTbJZwPNJ2VfT6mrVrqm5YtG4k3NQ7qQQ3YzJlY/n6UsZvjrttrbuoY8qXEwa2Tq24/qG9B3n5VSOOM6tkXllC6LuCzu4TsrXG3JQGFHJJgdvlTX0vndu5bBNtbSqwlQfLdYmDBbjgSPcUtf4bbDLdueW5HmCkAT7juYqpmAR/MLjaVO4jf2jtSvHcqQVmcVbGzN+qb9xmV7gsMrEW0ZghA4Vj6zz6VJkWKxbybuGd7lsarV1VkXAzBSuobHbcH0UjigKWLd3Cm/fBc2wUsknzGRABI/Kp4qDpXNsTh0Kh4hpUPBUH/MJ9/1qeTFJL/ZWGRP/AIdVweNVfLqIddo+XY1esWlusCYDR5oEg99+4+dLtnE3MUq4i4ArDyMykQxmVIAMjaqWJz5rNxlBj9TNVw4JZ/x8E8mZYvyRV6wthW8Gyl24d4YOiW0420dtiN2O/qTTFmWXMmAtWU1DSihmWNSkwXaZAJBJ79qXsN1Xh0vFrtkXXfSQANTaknS0cd43/pVLqPqa9cv2rt83LdlT5bcKV1difl96OTBLG9WHHmU1sh1uZYbNg3WIum1aOm5J1NyxZge49fnSh051LiXw9zShtsgV7TWwAXVXBYANMkiSduJ2q9nONuIDdkFdMkcDRHoPauXYvMWbU4uMWnykahEcEHtUtFNDPI4s6DnOMfF23utYWzcRk8NZVPF33XSxEsJ1dpB9qq5bmWPwttrdrDXrl1yGuM6HSh38qDidxJ+gG1D+kc+fEMogG6Q4YkkKREam524JHc055hgkNnwkxN6xpII0QbYcgCAD5wk9p2BqL2TplVq1cQdlueYvFYa6110w9y1cAXUTbnsyMsbQSIJHtRfC5kEs/u7+Es3j8QYsyq7TJEeUAg8cTST1DmRdyr3dYtLbTcqfGZYYsSNzuIk7xA9aXM4xhWDILMAzRsJntTPFdVwX3aXRvt4vMLGZW3vul7yswf4lNsgg6CANMbxPFO+WdV2wP3jjzMNA5ZtR7D0965j0pjsVdQLcA8BJKO0CNXxKD3UidvWj/R+R3vxrXruk2rYdkMiCeE29gaKg/wBhvcSj+PydA6gv3I1a1RJAuSJPhzLQQZBI29qqYa9atpd13oS/w3K22KRGodtpE+lI/WWdYlCbtv4bcGe8zzHoP6UqXOsnOFaypYC64LpyAVJLaDMgMYMdoPrTOGzpC+5ounSMPneIFq0LdhrxcMGcMBpj4GggeVvvS3+EujBZgb0vcJMDUp0gNC7BiUMb0xW8+JthkUaCo5HECI+lc2zjNGuMWlZgqYmSsyAd94JNHS+IV5KezDP7TcNNtXHKn+R2/tXOUuNIjmRH0rov7SL0Wgsz2rnNpyu459aeHgnkVMZ8ViLmFRbgIFy5yu0heR8qaukcpuJgzeLvbu3zqX5cSQeZpEyCyt6+Dfb90nnuEmfKvbf1O1MWf/tFZn02lUWwIA4gUa6Ltyixk2cPcvvaulXBkNAIBHERQDqXB3MFfQgLombbgcgdj70Tym9KXH06W+IbUfxFlMbhdD8kSp7q3rSubTr4K63Ekz3Klx2Xh7UFwodffbcVzzJpttrYccHsCK6X+zO4Vs3LFzZ7Lkf9J3H0oL11lItnRbAHiHV8p5Pymsm/AjS8sWrt17l3ZpEb+3vUyXEWVgsDySeTWgteGmhd2PxH+lTLgAACWA9uaePCTGg5jbOECIAoCldJPc8mlxb4H0qvdxGlSJ70Nu4o06QspWOOUZ4UMSQvpO1b51j9bage36UlW8cQaIWsfI3qmObhLZCT/KNMmwaXnxCeFPiFtv6/IRR/9oGYrbsCwsGSCTyZXkz89qH9P4mLp0kAkET6TzT1lvR2EvrN5fEYj4iTz7elRyS7bLQdRpCbd611YRFIDM1vQ08Rx9TtSi2YEfCYHoBRHqrKDhLpSZX8h9v70vaqKpLgrtvoayrNGV1CEISRB4+9PRytsSjNcuuEUiSsSzegHpXOcEgUBjyeJrovSeYAYXztEs0z70ko/JTHLtMVeoMHaslfDctqmdQ4+3JpevXye8/OnnqHL7WIPluaY+Fe3/7Sjcyk2mPibgce9XxvlEMrV2dD6LC3cEhvL5VJVfeO8U42btyxhbp8jEmVnaFEQNv971zrpXN/3Fy26kLMLAjnsD7Vv/iD2bN5TcLgLtJ4ntXPLy0jpjbijGd9Uqkgrr8SQ6ngIRBAP1JpN/CtauwwIhdSyIlCJUj5jvWuY5m1/wCIBYGwH255NdbHRv8AiGT4a4TpxNu1CNAGtBI8No7QNj2PzqkIUiOTJsyj0BiBdwLjkqzrvvEiRXMERi7SY0kgk+20U+/s3sXPBxADeHpuQRpncAg80sWcn14/wbraUa6xZuAVmSRSR8jz6kZ6uzLxinbuR9P70pM1HsxVWClG1MRv7e3vQR7B1RFPrUQOVyN7F3Sp/i/pVvKsL41wKPmflUmZPaYW1toVCLBJ5ZuWb71LkakLcKcxSSdIMVbGTMcztpZIEaojaoelcf8Au/M45MCRxSXinbVB7VvgMO9x1toNTMQFHqTS6bLpT3KZ1bIszT8WYPmZYI9dO4P0pd6t6iOJvFF+G2SAY3ng710Hp7pCzl2G1OQcQy+Zz2kfCvoK5309kouXX1GZcz96aK1Fm9+IEpiNHG5771s2KkUU6qyZbfmTaKV2xFPZNxa4S4jEVX11E12sqa1gokJrZL5qFnrXXWs1BLCZiUaRTvkHWLBCF3I/kPWubeJRDKMTpee0Ur6FcOk2sbhboYYpNalTB7g+oPalLF5dhBqKA6Z2k7xWmIuSfKTB7HtQPMbprRVIEult7atcRQfLx9BRXHY0xoXYClXCXj4i/OjN1ZYkGtJhS+yNMYQdzVtrxuaDBbSwkdis96FYgepor0liYdpIAIgz6VosLjYbzDqshkRlXQkwq7bnufWKA4vM9aOsHzEd/wCVSZstqJDTvxFDMBlyXboUMVUzJ5gDc7UKV2FNvhGQgGrv8xtRG71tizh1sLcZbSiIWVJHuanzq9hhbCWbBABH7xz52PcR2FCsJl1y6ZUQs89hTptCSirHn9muNjD4hWO+oHf3FB8+wNw4jWsaQSZH8Q3o3k+QG1a0g/FyfWi+E6I8UGbpFK4/Ifc5RxuziSKtm4NOw8x70MFWrV2N/tTJ0BoI4TI79xSUtlgJk9tqu5FcFoPq2J2rOS9W4myNAbyb7EevvQ7Mcy1sTAE80slYydEmY4NWOoHnmqVpCjSp37Ecj61C+IPFaBqy4Z9GbNer8RctIjuTpEEyd44mrPQ+bql2HPxUrNidQioLNwqwI5BotgR1TqfS6GPSuX3hDEU4rm4uWh6xSjjvjNBDydkFbaqiL1gvWFNy1e1VHNZmsYzNWLDxVWa2V6xgxbzCK1xeJV196GC5WQ/ajYtEU0Ut4W41oXBMcVBZy2SNbaQeTzFdPyVMGmHFlGL+pI5NaUJL4Hg4t9ZyooxPeiVki1t3NPOMy3DqpYEfKh74S0q6yAG7Voxb8myOMeJkmAyQNhy9weciRtEUOynI7ocvIGxG3vRPAZi1xj/lAgfKtczzAjZTArAv6Bub5GxAAPHNa4HBEPatgwsy3vUv+IGImt8qceLq79qEmLGxwsgFghMQpP8Aar4z9LICz2pTxOLbW7A8LApazDHmVUGSYpVJszgKwqe4dqzXqI68FrF4slFB7VQY16vUWBGk1kGvV6sYyG3r1xt69XqxhjwGFjDljS/fbc1mvUDEFerNeomMV6s16sYxXqzXqxj1TYS3qcCvV6sYeso6aDkFt6d8FgrNtIMVmvV6MfBxT8g/M8LbMkCkDNXfXudvSvV6o5V8j4ySzjtC7VA2NLHevV6uJdZ0viIL96DW2AzHTcBrFeppI0WFMyzQeYj8woNlZ13gT2M16vVNeBz/2Q=="/>
          <p:cNvSpPr>
            <a:spLocks noChangeAspect="1" noChangeArrowheads="1"/>
          </p:cNvSpPr>
          <p:nvPr/>
        </p:nvSpPr>
        <p:spPr bwMode="auto">
          <a:xfrm>
            <a:off x="155575" y="-7620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hMSERUUExQWFBUVGBgYFhcXGBUWGBgWFRcWFhcXHBgXHCYeFxwjGRUVHy8gJCcpLCwsFR4xNTAqNSYrLCkBCQoKDgwOGg8PGikkHyQvLCwsLCwsKSksKikpLCwpKSkpLCkpLCwsLCwsLCksKSwpKSwpKSksLCwpKSwsLCksKf/AABEIAKgA4AMBIgACEQEDEQH/xAAbAAACAgMBAAAAAAAAAAAAAAAFBgMEAQIHAP/EAD8QAAIBAgUCBAQDBgQEBwAAAAECEQADBAUSITEGQRMiUWEycYGRFEKxByNiocHRFVJy8DNDguEkU5KissLx/8QAGgEAAwEBAQEAAAAAAAAAAAAAAQIDAAQFBv/EACYRAAICAwABBAICAwAAAAAAAAABAhEDEiExBBNBUSJCFCMyYXH/2gAMAwEAAhEDEQA/AOJgVI9+QBA27961mtSKIDFZrFZrGMVJbO41TH9KxbcAyRNb3EBbbj3rAsnLIbZ380+UR2+dVntaTvH03rc4bzaZB2n/ALV5EIPFA1mEFEMCu5qki0bbEq+kKI0oAZjc9zV8H+aEkx+wDFUy2O7N9iN6v4XpexcuX7l4A67rKm8RHce5M/ar3TVm3+Gw2oKbgtkpPPuR9xQTPMQwsYQ8FrxYx66j/eu/ycl9K+UdFKcReW6T4dogDeNWrcSflRLEZKtpMZbtqYZbeledzO33qz1pK4a6RsWdAT9B/apuk82/EeI5XTpFteZkqpk0LbWwRI6jyL8K1tZksgLf6uG+lXOjunFxDM9z/hpyJiSd4n0iqXU2anEYhm/Kp0qP4Qf680ydM5e9zLrqW4DOxAJMD8vf5VWVqPTWbYjoyycYqgEWmRm0gnZlgbH03Bqp1h0tasWFuWgRpIVpMzPc+803Yayy+CH+JbbBvmAs/pSpir5fK7jMZJvHn3epxbb8mA/RCj8bbn+L76TVvM82ZL2MslSxvMFX2OwH8ooJlGO8G8lz/KwJ+Xf+VO2d5QtzEYbFW91d0DfqrfyiqT5LoSTCdB2BZ0ONV0ru8mVPsPQGlHC9PasNiH/5llwPbSJ1f79qfFwF/wDxE3Y/c+HpBn6xHzoTZT/w+Yx/5j/yFTTf2ayr0p0vh72FFx01PqcbkwSDAkVDZ6KW5jSo2saVuR3hvyD6g/as4G6Uy7DLMG5ie3oHn+1N1nCst3FBN20KbYGxEhyB/wComljaRm+gDrLpawML4tlVQ2yJ08MpOkg+pBrm+I+E11PD5Zcs5Tft3lhgHMEg8kEce81y3Fjymn/RjQYLsfmn2/UVrcG4q9lWUveDRAEgEkgCZrfOskbD+GS6uG1QRPKncb15tcLWrATWY71kgaYjeeaP4SzhzhnDuvis4iOw2n+tUMbgLaJqW4rNqiB6RM0uoVO3QM01g1s1S3Lew447UpSyvWas4fB6ok7QT2nao3swfWtQLRnC4jSZ+lWHxZI/l/s1BhsMXYKO9SX8MUaCPlWoV1ZZwTIGTWDonzRzRXFWrYcm02pDxsRHtvzQezeIEcj6d6K2bpYAbQvEe+9dHp1+aJy8nSstbS+XD1tOPuorXqLBEphAB/ziP/cf7VRxPVdgvgygYCz8cjgaQpA9aKZZ1vhzrFyVActbJWZB/Q8/eu/WXk5iXrRdWEuRvF1f6D+te6Ty1sJaueLG7Jx/EAP5E1U6b6qsnxhfIUM5uLqEiDG3zECosf1bbuYfECYZrg8MdyoIIP8AKhrKtaNYudU5f4OKuL2J1D5Nv/emXIMybD5YbqAMVuHY8bkCqfW2Mw95LL23DXIho50xO/pvU3RGaWfCuYe+VCsZGrYEGJE/SqSTcFwwXyHNL+IPiXLYRPDYoR+YkweflQG6Iyj53f8A7UyYTqDDm61lGUW0tQG4XY7gE+1B8x8P/CFAI2IjfcnWe3ypEu+DCllGUNiHKqQIVmJPoo4p/wCkRqwVqez7fR9qWugL6rioYgBkIE7SdtqauoMTbwVi2lsR+8UheTAbU1NltvU1lbNetGtYhrC2NZBAENBMgHiKjbDm3l2IusIe/qdl/wAuo6Y+1GcThsKCMa0SFlWnY7bbdz2oR0/mK43C3rFw+YBiP9JJKn6Gp1ziCALd3Vg8BtxfYfZxTxmmJGHN7EhdRthVYTEqRP8AJiDS9keAU2MvDR/x7pj1gsf1AplxIS5iMRhXP/HtBlH/AElD9oBofCM/IrZh1wcVYuWhaFsOArXGfyrJ/wBO52NLuN6IuNa1Wb1m+edCMyvG/AuKAflzTdmPTFrD2bPh6fiZrhutuNShe0DYjT9TQ3EZZiGsB0CJcD6gEYlWVuTydMH1+kV5/rPVSx8h4PU9H6WOWNsQun76ozeIJ0ng9/4fuKgza+bzsxGlVBCKOBJ2H9akxIm7fjb94fQj4mnjaJmq+YXNlUGe7H+L0+gop3FHI41NgZay9SvhmUCRFaMKnRVOyOpVFaRUgFYzZjTWIqSK2CUaE2NLa77UQAYRKhto33EVWsp5l+dGltSAPY0yXCGSfUDMNgtXaiGEtkbHtW2HcIoA3MmprO810emX9iEcn5ZsFrYCpFt1ItuvYUSDkQ6KyVqfRWNNNQLINNYipylYKUaDZDFeipCtZC0NQ2RAVNdvs0amLRsJJO1Y01kCtqYwSSACTA4HpWqSDt8q3isqu9Bx4ayLDYpxEMw0M2mCfLuePSpzjbrXA+tzc2hpJae0HmobQmf9TfrRzpFD+JDAKSiswLTpXSJLGPQT9YqKahi2+kUitp6m+Ev27S3jjb923iHCmyksrsGPxTHGraPnVe71Ulm0yWzdmd2bYn/O3Mz8/WlvrPqA4i6edmneNtu3f3PvQfHZk112YnYwPsP7ya+dzf3y2Z7eLIsEXFDHlOVAWXxSnXbUgEGA6t2DKPyknZhtt24oHjzJB7nc1rlmYPbbY7EEEeoOxB9RUmMtAcH7xVYv4OGcf2QN8QnmtTWLZiRWTQYao8RWwrEVtFFAkzZRUqr+laKKnUfpTog2eFvijQU6RHpQ+1hzpLx5VgE+54Huam8UgiGkfp7Uwji2TNb9PSt8KIIETNbW7bEc8etZQww37VscnCVoMo2i+FGoD1n+VR/ilBIIO3yqEkkjf1/71u9rtI9a6/5U0S9onW6hBMmBtx6Vm3cRhIP8qoLqEjsG57TVzK7exG3NN/MmB40kWPBHYzWrWgDE1YOHIJjieK3fDgztTr1kvlEqRSGGJ4E178MfQ/augYTqH8HgsMFsi4XZ9W3Chtzt33p3R0JXyLDAGYH5hI7UX66vKKrE31HBPDrPh1Vzt2GJvQSB4tz/AOZqgmLf/Mab+bH6GWJhjRWyrQd8wuD836Vqc1uRzI+VF+thRvaYcsYU6SQJ3Mx8zWgz38MboI3NuDI38zDSB84P2oAuJ9yPqapYwFjM/ea4cvqXPH7aR0YoaT2IPDd9ThSQu7HsJ96jRKI4ZitsoGIDfEJIB7biqJ2rkqi21m9peTVzEWxsfVR9+P6UOFwGB/v5bUU0a7E7ak8w9SvBH02P3pLp2U1tUR5Zkty6SAjGQ8EdmSCZHtI296o3rDIxVgQRyDXQLGd/hbFw6QGuROpSrBmWJ352VeO4pGxOILngDf0gknkmd5gCinYJJJFYVKFo10vlOq6LtxQbNuS0iQ5AMIB+YkxtVPML6FzKhDtCqukfUUyZKUXVmfwX7sON55B2g+3rWq2/X0qFbjERytXssw5uXUtj85C/Ke/05p7JSj4oZbuWIMESG3Chu3lJhjz6nv7AUr2rRaCgJI5A3M093+nBfvGynFu0WOr4Z2VZI3gDf5j51B0xhbWBe7cuuGbTpt8RPJaQSJ7DfualjkdWWHiiN7gOARfzHaIAMzsPWgjNDDyxHIPP/annIbqYp/EZI84ZJ+EKBA39AQftQvru8PxXlgeQCQNjJ5+1PF9aOeTsXwyk8ED096la0hH5vasKgkb8DmnG30Hfa1rD2t1DR5p3Ex8MA707kkKot+BNY+SJ78f1qxlNkkkAEmRx96jFvYfMiadsiyqzhnR2u73UOlWgLpKANLbbkkgD5UJTUTRwyycFwjn51IBM/OiWe5Y/iM6edHYtIggE7sPnM/SKD5nbKodjJ33ifsKaMlJWjnlicZas6N0vjLIwtsNcQNDggsJ+KeKL2bqs/kuoQukkAg7CATXEcuyu9egWrTvvHlUkCeJPC/U059IdMYnD45Ga22lVMuJCgsIAk/H7xNQyqL7Z24oviEjqDAuMTelGANy4RKkSC7QRtuKFPhmH5T9jXQ/2t2Llu5YZFLWwrKWH+YuWg9xztNIJx1wcMR9aeM9lYJw0dEuVZQ1+5pghQCzmDIVeY257D51XyzLjfvJZUwbh0g8wYP8AambpXM2W3duOZUMqkxOwVmIHpyu9UMlzU3MdY0qqqLqKoAEhNXr3MEmfekcutFljSjFv5GvNf2f4O9aQYY+Dc2GoltDlYFxipJPPpG8Chh6EwWFlsVfa6PygDwlJ59SW+4poze/++dbas+gDjnTxpUDiNzPJk71bvdJI6l7qi98bbgMwGkqFRT3hnMf5gvpXNHI3yz0J4IRW1HDc0vedltmUDHTp4idvrB7+9DbqEc0ynDouKFq6BaQXAHCsHCg9tQ5I2U+m9GOpOgG896zpW0iyZMAtuSFnsByTsOK6JSSpNnBHHKSckhAWaI5beYNMj6j+VUgK3QwZotcAnTG+/gr7o3jrcvaLrpCMqkG2i7mUYtIb2oKcPbS9/wCJBAU7ohlmiDBJjT6E+x2rpeLzGz4yBSWS7rJ8AyzNpXby77qIn2od1d+zez4RvYcsNKlrgZ2dthLNvJY+ooJjNWbZXjrV9P3aabKwEWIjbeR2M995pdSzbTHoGtz51gEAys7NxG5NXenGuNbTWgtq7BUeGU3BBjnZojn3FHMF0/a/GG7cfeyAyQylixGw0nspk8cxQT6VauHDe5gsOMSURAh0NqYgPBIksw7AbfOa9hcuw1oM9qJTY3BEs3J5G3PAgdqxm769RRigMveMfvLkCR5+3f5Dih2YtCrh7IO3buXfcye535pXIMY+GG8oYDD3L7DU5DM5AglJOlefQEx70t5ThVxH72+pt4a2SCZ3ck7W0WJLdiRwKdEt2cPh0sEl9puaCCzEx5ZPA7fLilrNr9u5ccKpt/CoAQ6UHHwnZbh41RsPrQUqNOOxfPU1u05027YXSFKK07KAFABUECNoPeaH4fKr2Ov3D4bgaNayFUBNwu5IABIIHyo9Fl8Bo8JBojQ5CEs67iTEsD3k1X6ex1/95cxVq58AANolbWIB8qeQcONxAgCSTVI5EiDwbOxdyyyLWKti4qkTuFYOIbykbcneuq4bMQhIZl52UbsIVViPmDQzCYCyF8QWwvhDZoFxh/DqjePb1pSwOeKcUU0ustBUgqUbaFPcTsRSzyWVhh1TG49FWGvNiABctaWfweB4h35HKnfbsfUVJbyUXlQ4m2FW06m0F3+dsD8ymF39uKKZfaIBZPhO+jup7x6j2rfE3A7SWAgDbYmfVSeP1qMpPjK44x6vsUusrlvC2haSZuSSJjiIPtEn7UI6XyFMQHe/4mhIhRtrJ3jURxHp60z4vLMNjbpueLLWiAysPIApPDbDcgzJolmGMYWuCQ5AQlZCz5QNSbAe+4p4z1hSJzxbZNpfBWynOBrFmwGCKI0AalVFJEluZJgCeaK28zJGggALsoUck/pAoVZe1hyFtHSG3JblgJOtieBuY9BWjZsRfYLbLItpmW6mkoCiyQYPMhQI5mO1SkpKJ0RlFuvoWMd1Lqxb28ZaK2Lq6ER5BhWgOsd2aDPsPSkzqjJvw2Keyp1AHymNyDxI9e3vRvJMoaVu3HS3B1eJdBdgZ+I6iFUfM/Suk2un7TXDiLPhNfeCLl3cKoHxIAIB3mY71a/bpHJr7rbEFulL9jJrutNDOXuMHIVgBCgaTv8ACvHvVbobpRrSW8fcYA/FYtc6u2t+YHMACe8imbqu0Lym3edhDTcU7a1XSYRixBLQYO3PavZ3ZN/CqcIxDFVW1aQRGoAKAT8IXbfjY1NTbXPk6VhSavwjTLMUbl2VAdmPmdCscGZUElQJPBbjeKZc4vvZwYW2NV+4fDs+gZ5hiewUSZ9qVOiMouLZcX9YxLuFXxGYtoQgSN506tZ9DHfan/EYXVBB+AbbTuBFT11botupxVnB7PQWIbE+DsVWC938qrJBJneZVoHJ5p66wzdcPh2tuBpa2yqsDeVgc+8H6UyLh/Cdmcbtp23kwo7HnaBtsI+dK3WHQmJzE+PbuottZAtNqDAjYsI2OqBzFFy3kk/gXRYoNx7Zxfg15q6Riv2YXGu2JXSotRdjaWtmAAePPI39jV/H9H2LeKfG3SLltRrNnSEi6IAWOGWRwYmurZHD7TuhBv4EyRaJA3gB4aO49xtTR+zXGXCMTYfU4gESTsCCpG/G0UD6uyk2cQdPBEgzEeomq+WdW4jDDShAkyfKCW7Dnnaj5Qr4y7m2FuOy2bc6LC6HbdV1ckD5bD33NNv7OiglbpR7ihghHJVokE+xFLNq82Lui3MFzvtAkiSY+lMGUdIm3eVrd0Oqk+JBGobbAAVtkBRfkaM8yZToeYAOoxtMAwPv+lJWCxBOLZYLAhix9CeBNHs8zh0tEaS6IfPB8wB2kUl2seibqWa451bekbCKRrpeMqjQYzzNreGcTbJZwPNJ2VfT6mrVrqm5YtG4k3NQ7qQQ3YzJlY/n6UsZvjrttrbuoY8qXEwa2Tq24/qG9B3n5VSOOM6tkXllC6LuCzu4TsrXG3JQGFHJJgdvlTX0vndu5bBNtbSqwlQfLdYmDBbjgSPcUtf4bbDLdueW5HmCkAT7juYqpmAR/MLjaVO4jf2jtSvHcqQVmcVbGzN+qb9xmV7gsMrEW0ZghA4Vj6zz6VJkWKxbybuGd7lsarV1VkXAzBSuobHbcH0UjigKWLd3Cm/fBc2wUsknzGRABI/Kp4qDpXNsTh0Kh4hpUPBUH/MJ9/1qeTFJL/ZWGRP/AIdVweNVfLqIddo+XY1esWlusCYDR5oEg99+4+dLtnE3MUq4i4ArDyMykQxmVIAMjaqWJz5rNxlBj9TNVw4JZ/x8E8mZYvyRV6wthW8Gyl24d4YOiW0420dtiN2O/qTTFmWXMmAtWU1DSihmWNSkwXaZAJBJ79qXsN1Xh0vFrtkXXfSQANTaknS0cd43/pVLqPqa9cv2rt83LdlT5bcKV1difl96OTBLG9WHHmU1sh1uZYbNg3WIum1aOm5J1NyxZge49fnSh051LiXw9zShtsgV7TWwAXVXBYANMkiSduJ2q9nONuIDdkFdMkcDRHoPauXYvMWbU4uMWnykahEcEHtUtFNDPI4s6DnOMfF23utYWzcRk8NZVPF33XSxEsJ1dpB9qq5bmWPwttrdrDXrl1yGuM6HSh38qDidxJ+gG1D+kc+fEMogG6Q4YkkKREam524JHc055hgkNnwkxN6xpII0QbYcgCAD5wk9p2BqL2TplVq1cQdlueYvFYa6110w9y1cAXUTbnsyMsbQSIJHtRfC5kEs/u7+Es3j8QYsyq7TJEeUAg8cTST1DmRdyr3dYtLbTcqfGZYYsSNzuIk7xA9aXM4xhWDILMAzRsJntTPFdVwX3aXRvt4vMLGZW3vul7yswf4lNsgg6CANMbxPFO+WdV2wP3jjzMNA5ZtR7D0965j0pjsVdQLcA8BJKO0CNXxKD3UidvWj/R+R3vxrXruk2rYdkMiCeE29gaKg/wBhvcSj+PydA6gv3I1a1RJAuSJPhzLQQZBI29qqYa9atpd13oS/w3K22KRGodtpE+lI/WWdYlCbtv4bcGe8zzHoP6UqXOsnOFaypYC64LpyAVJLaDMgMYMdoPrTOGzpC+5ounSMPneIFq0LdhrxcMGcMBpj4GggeVvvS3+EujBZgb0vcJMDUp0gNC7BiUMb0xW8+JthkUaCo5HECI+lc2zjNGuMWlZgqYmSsyAd94JNHS+IV5KezDP7TcNNtXHKn+R2/tXOUuNIjmRH0rov7SL0Wgsz2rnNpyu459aeHgnkVMZ8ViLmFRbgIFy5yu0heR8qaukcpuJgzeLvbu3zqX5cSQeZpEyCyt6+Dfb90nnuEmfKvbf1O1MWf/tFZn02lUWwIA4gUa6Ltyixk2cPcvvaulXBkNAIBHERQDqXB3MFfQgLombbgcgdj70Tym9KXH06W+IbUfxFlMbhdD8kSp7q3rSubTr4K63Ekz3Klx2Xh7UFwodffbcVzzJpttrYccHsCK6X+zO4Vs3LFzZ7Lkf9J3H0oL11lItnRbAHiHV8p5Pymsm/AjS8sWrt17l3ZpEb+3vUyXEWVgsDySeTWgteGmhd2PxH+lTLgAACWA9uaePCTGg5jbOECIAoCldJPc8mlxb4H0qvdxGlSJ70Nu4o06QspWOOUZ4UMSQvpO1b51j9bage36UlW8cQaIWsfI3qmObhLZCT/KNMmwaXnxCeFPiFtv6/IRR/9oGYrbsCwsGSCTyZXkz89qH9P4mLp0kAkET6TzT1lvR2EvrN5fEYj4iTz7elRyS7bLQdRpCbd611YRFIDM1vQ08Rx9TtSi2YEfCYHoBRHqrKDhLpSZX8h9v70vaqKpLgrtvoayrNGV1CEISRB4+9PRytsSjNcuuEUiSsSzegHpXOcEgUBjyeJrovSeYAYXztEs0z70ko/JTHLtMVeoMHaslfDctqmdQ4+3JpevXye8/OnnqHL7WIPluaY+Fe3/7Sjcyk2mPibgce9XxvlEMrV2dD6LC3cEhvL5VJVfeO8U42btyxhbp8jEmVnaFEQNv971zrpXN/3Fy26kLMLAjnsD7Vv/iD2bN5TcLgLtJ4ntXPLy0jpjbijGd9Uqkgrr8SQ6ngIRBAP1JpN/CtauwwIhdSyIlCJUj5jvWuY5m1/wCIBYGwH255NdbHRv8AiGT4a4TpxNu1CNAGtBI8No7QNj2PzqkIUiOTJsyj0BiBdwLjkqzrvvEiRXMERi7SY0kgk+20U+/s3sXPBxADeHpuQRpncAg80sWcn14/wbraUa6xZuAVmSRSR8jz6kZ6uzLxinbuR9P70pM1HsxVWClG1MRv7e3vQR7B1RFPrUQOVyN7F3Sp/i/pVvKsL41wKPmflUmZPaYW1toVCLBJ5ZuWb71LkakLcKcxSSdIMVbGTMcztpZIEaojaoelcf8Au/M45MCRxSXinbVB7VvgMO9x1toNTMQFHqTS6bLpT3KZ1bIszT8WYPmZYI9dO4P0pd6t6iOJvFF+G2SAY3ng710Hp7pCzl2G1OQcQy+Zz2kfCvoK5309kouXX1GZcz96aK1Fm9+IEpiNHG5771s2KkUU6qyZbfmTaKV2xFPZNxa4S4jEVX11E12sqa1gokJrZL5qFnrXXWs1BLCZiUaRTvkHWLBCF3I/kPWubeJRDKMTpee0Ur6FcOk2sbhboYYpNalTB7g+oPalLF5dhBqKA6Z2k7xWmIuSfKTB7HtQPMbprRVIEult7atcRQfLx9BRXHY0xoXYClXCXj4i/OjN1ZYkGtJhS+yNMYQdzVtrxuaDBbSwkdis96FYgepor0liYdpIAIgz6VosLjYbzDqshkRlXQkwq7bnufWKA4vM9aOsHzEd/wCVSZstqJDTvxFDMBlyXboUMVUzJ5gDc7UKV2FNvhGQgGrv8xtRG71tizh1sLcZbSiIWVJHuanzq9hhbCWbBABH7xz52PcR2FCsJl1y6ZUQs89hTptCSirHn9muNjD4hWO+oHf3FB8+wNw4jWsaQSZH8Q3o3k+QG1a0g/FyfWi+E6I8UGbpFK4/Ifc5RxuziSKtm4NOw8x70MFWrV2N/tTJ0BoI4TI79xSUtlgJk9tqu5FcFoPq2J2rOS9W4myNAbyb7EevvQ7Mcy1sTAE80slYydEmY4NWOoHnmqVpCjSp37Ecj61C+IPFaBqy4Z9GbNer8RctIjuTpEEyd44mrPQ+bql2HPxUrNidQioLNwqwI5BotgR1TqfS6GPSuX3hDEU4rm4uWh6xSjjvjNBDydkFbaqiL1gvWFNy1e1VHNZmsYzNWLDxVWa2V6xgxbzCK1xeJV196GC5WQ/ajYtEU0Ut4W41oXBMcVBZy2SNbaQeTzFdPyVMGmHFlGL+pI5NaUJL4Hg4t9ZyooxPeiVki1t3NPOMy3DqpYEfKh74S0q6yAG7Voxb8myOMeJkmAyQNhy9weciRtEUOynI7ocvIGxG3vRPAZi1xj/lAgfKtczzAjZTArAv6Bub5GxAAPHNa4HBEPatgwsy3vUv+IGImt8qceLq79qEmLGxwsgFghMQpP8Aar4z9LICz2pTxOLbW7A8LApazDHmVUGSYpVJszgKwqe4dqzXqI68FrF4slFB7VQY16vUWBGk1kGvV6sYyG3r1xt69XqxhjwGFjDljS/fbc1mvUDEFerNeomMV6s16sYxXqzXqxj1TYS3qcCvV6sYeso6aDkFt6d8FgrNtIMVmvV6MfBxT8g/M8LbMkCkDNXfXudvSvV6o5V8j4ySzjtC7VA2NLHevV6uJdZ0viIL96DW2AzHTcBrFeppI0WFMyzQeYj8woNlZ13gT2M16vVNeBz/2Q=="/>
          <p:cNvSpPr>
            <a:spLocks noChangeAspect="1" noChangeArrowheads="1"/>
          </p:cNvSpPr>
          <p:nvPr/>
        </p:nvSpPr>
        <p:spPr bwMode="auto">
          <a:xfrm>
            <a:off x="307975" y="-6096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9" descr="data:image/jpeg;base64,/9j/4AAQSkZJRgABAQAAAQABAAD/2wCEAAkGBhQSEBUUExQVFRQWFxcYFRcYGRwcGBgZFxgVGhgXFxgZHSYeHRojGRQXHy8gJCcpLCwtFx4xNTAqNScrLCkBCQoKDgwOGg8PGiwkHxwsLCwsLCksLCwsLS8pKSksLCwsLCwsKSwpLCwsKSwpLCksLCwpLCwsLCktLCwqLCwsLP/AABEIAKAA8AMBIgACEQEDEQH/xAAcAAACAwEBAQEAAAAAAAAAAAAEBQIDBgcBAAj/xABNEAACAQIEAwUEBwIKCAUFAAABAhEAAwQSITEFQVEGEyJhcTKBkaEHFCNSscHwQtEVM2JygpKisuHxFiRTc5OzwtJUo7TD4jRDY3SD/8QAGgEAAwEBAQEAAAAAAAAAAAAAAAECAwQFBv/EADARAAICAQMCAwcDBQEAAAAAAAABAhEDEiExBEETIlFhcYGRobHwMkLBBhQz4fEF/9oADAMBAAIRAxEAPwAFjFWWsRTm12eLyduh6+6oP2SuyQp0jTqaqzEVYnF6fjVWLuZCV3MgQNTJiI670Q3BLkkMMsT76y3aTi9y3e7pM1t7Qy3CD7bakP1ByPB9FospLb89obxPiz2bYZrboxfKFce0oGrAqSJ1A35mgG4/e1i0JA10J1nQwD0gRvInSYpMvEbp8RuOTG5YnbrRXZ/Do+KtpcLZLrqrkGG8Te0DG86nfnvSt2aJQ097+lDn+FWba2wA1ZvCYnouYTv577HlHGY/IQDcjWDmUAbHpB3jatvh/oqGdgXvoAIQTneYBJJyqsEHltBkyYoL/RXCopDXcUCBc8TWL66h1RScoKkKzZgP2lMkiKdi0ozOG4uhI8aBtCBm1MHlOu42o0n/AD95pniezeDDtOMRUMhUZW8EXFtnNce0c3ikahdwZgazXsGxBfD4nDG0bndqT97NlyMy2wC06bAbbc5v2Bp2pCoGr7CkkAAk8gNSao43w3EYFgMT3ZRrZe26c8pXMuoBmGUwRzrRdmuEF8PYv3FLHJfupaEZj37AAAGASbFrKCYnvtwBSnLSXixOboERSNCCDpIOm4BHyIqTHSsh2jxJs3j3bB8WXa7irqtKqSP/AKZBOV0QHxEjUgREU44bxjvrKuOe/kRoR+utTyrFOGl0HzU1FBG6xNSzNQQX3noUmqrzHzqoA0wCM8VFr4qhrBqp7JoAuu4kVQ+JFeGxVbWBQBB8QKrOJFTayKh3YpgVm4OU15mqzuxUgvlQBV3lSBqVy0D5VV3ZFICUGotPWolqgWpjO68LTLofdTl1HLSs5Zx0NoZ5U0tYmRE6/hSsKKsdg9NvfXD/AKQrCrxLEZmj2IABYk91anQRyMz++u8PdEa1wn6UDPFLx5ZbR93dWwaaY6MvbxKBh4XZMwzbKxWfEFJmDGxIIphg7i9+pVSFzDKGMn+kQAN45Hzpfbbf1NN+zmC7/EIguWrZzAzdYqumplgDFMSOj4DhF427bJjL0tbRz9kSFzqpK57ZAME+sT0NB8Z4vjMHcRDi3clA4zKwkEsBILzrlPOsubCqzAhCVJBKlWBKmJVhuD1q4qSNAx8oJ+BjT3Gs7aNh9a7e42NL6kwIkPr7+9P66VYe32L0DdyQYMMDEg5gfEjahhI8wOdZ3DYZiwAVix0UBSJPlOx6/OtDhuzZFi49vx3UbKIEosGSAI8TQTq2m0DWaHOlqk6XqyoYpZNoKwHjfGLuLtWreICpZRwQLYHeMHOWLf2awNWImVJUfdAO7xPa3BWLIzuLc217tf2u7C5UKDpAHw1rnnHbjW7a3XtM91gVFw/xZ7oLLsN8wEeE6HxRzrEDEtdfcsxze0ZJJMmekmdutQ3rV0dNQxPRFpv2dv8AZpMTjFvpGGtJbw6XRbVmUHEXCyw9288EtOeYmASNNJBnB8J3Ju2yZGfMCIIOYQSI/mrPnVPZ7DDK/ImSpgHxctCQPajfoPWn1rBrdN1GuOcYHyWxIKXGUa21HISGgg6QPa2qYybdIMuOKg2+WDtdr0XalxXgt7DANcClSQMyMGAYgkq0bEQROxI0JpTf4kEUk8q32PPcWnTCMdjlQSx05dT6UnTtMubVCF5tmGnmRH50HxDGd4SToQI325n1M/hQFq0XIUc+fTz9BQmVpo2wvggEEEHUHkR5VW9ys/wTElWeyx1UsQOkNBHzFN+8oIaosa5VbPXheqXegR67VXmqLPXltCxhVZjEwoLGBzhRMUwPe8qS3BQ+avc1ABRuVWb1QSvnSgCFxpqphU2FRoGdIw+MIMzTLDcXjnWYD1JrsRrSohOjT3OMj39K5Z2m4tZxOMdipIgIrC7lUqA0uRlIEiNJ0I31rVriYI19K5dmgj5z+utCRcZdw23wO0+Yd6UYHZyMsdATEn/DSpcEwOEzziReNuNkYBySRAEiOZOvTcVWV35iQ3U+ITy6CfQCa8VjmA5H9a00VLZ0OMd2Zwed+679UDtkJV2MAmASEInQ7Dl7zTc7LWFRH+sXFFwZrZZGAdQSrMrZNYaR8OorZ8KwrNgrhKMc31hiZEHVyGKzpDINeRXzmtNiksWuCYYY3K2GOFsdyioe++sFGfMjjRfAQNejSY0KVsp0YXsdbsYa6zC+HdgAkyYnNmXUCM0gE78tJrZWcZcw9p0Qwtw+FhrEhtSxEGFDH0G2lLOO4CzhMJh2bhdq9bOEss+JzMh75kObMVBMzBkxOaJoC92dTDXktubuIR8Ety4DPgZsh0CEeEEHTfXnWWXHrab3S7e3tZ0+JLL076aHlcv3cuufn7RxxNlxmAtxOobM33vs3AiDzJUE7Aaa1gOEcCBv2ioJz97pEw1pspyxqdgY3+NdE4RwnMilLrKCAMhnwg65ZOw9dRO9Qw/CRh8TgRlGU4h1jWYvIrq3pNp/fNc01lxLz9zzek8DFmUMT8vu9F92/wAsyXavg9ywcOyx3ZAFzLzdmMk8ycqiPlvTjgdhL11GCAXQrq9vdZyRbuqeh8YjkWQTXRO0fZ23dtm2T/GTAGjSASCDsCCAQdNqwWK4I1gYrE94Q9qzdBhRlZ7aqA4BGn2msQRDRWriq8r5TPVx9Qsk5RW6hUh3hePYXDWjhcY3eAhwXtKQiqxMWSimAu6iNBpsda5djbF1kkIWtqxJ0+0OWQuZJkdSNfIncs8NZe7ew5abrNaLAR4iyXHtAAbCMunICNtabX7ZQslxSjDdT5hSNifWonkeLyreu56vQ9BDqnryOr4Xf372YFQLivPhJGYDrLKCB6Az6CjHxVu1aDZQMSGUoVLEMADqy+yoBgyNSQNImpcXwwUlVBJzBkP8lpJ25Ty5x5UI+E+zafaNbwlqVnm9XhXTz0J9vz6/Q84Fcl2Y+0QST1JMkzTrNSTguHi5mmVyn49Kd6VsjzZErWDN5ltqQGYwpO2blyPpEVVibJtO9ssHKMylhsxUkEjQaSNNKN4IYxeH/wB/Z/5i0Hxq59vf/wB9e/5j0r3oK2sHTEkKwGU5ubIjMuhEIxHhGs+oHSieF8WuWRNq4oZQc6m2oZgxHizhc0bH2hBGlKXI/wAv1Fe4bDPcJW3LNlYxIAgAkzqoiOp+NXbJDMTizcd3aJdmYxtLEkx7zUA9AWrp2JBMn3xvEac50q5blSAdberC1B2sRVwxNAEmNVsa9NwGvHUdaQBmO41dtpaIb21k5susrbOkjq21DjtLd5kfAEb9QPKlXHVm3h5+5/0WKCwR8A/pfjRRarijZ8H4s91mDRooII03Mfr0rL4nEZ7mcCCWZgJhgTEQfvAc6O4LjsjsfDqsQTDEyIy6amTJGmgPSlTnUSSxkzm1nQDX50xcE2w75c0tEcyRy5DfYH3UTP2i/wA4c839rn61WChzZlEmMukydmLHloZH8r4VNLgZ12BzDbYf4U+4F4WS3mT+J3rp1/t3gmwDYdlxFwthUtC06juluW7ZCsrA5lJbLLA/sgiK5paHiYfyj/eIrV8V+jjHYdM72lZcyqO7bOzMxgBUAB3Pug0JlGj49hMNjcOe64qqRh7ath29hmsoYIQspDT0nYb7U/ezZud5irTpiAbdmxFshgiooLhzyJJGnTlXGihhtDC+1oYXUgZjsNQRrzEV0D6OLqnCYhGMKb65XBGjd0gIJ5fswda0xLVNIzyZPCg5DHC8WOabWGJSYzcl101VTA238tDRmNZrmJsvkVRYOcSfG7ZSqqcuyLnY66kxoOd2A4a1txOaDE7GOu0A+taQ4LSXTvNNIEGNPP310dUsNrUk/ifPxlcpPEmvrz+ejAeJYy39i10CRNwHWVIAAI+JFYLF8aLWr6sGFu495RMeIZxyjyHqTyrQdrk7uC11ibiNlTYKiFmzHmSWZV9x3iuY8N7VHu8uITNmtlUccg7q5OSIJzLlkRoIiRNeXjhBSTSun8+fseljeeOOUoveSqvh/PJvexmDUhHHtC2bfud1cn+zHvpZ29uBrloDQsbzsZ3TvFtop0iPsWPLfzq7sHxsZLz+IojDKGILeC2WJgQFzMQABtAHKhu1XDb1q+jOQbbW7aIwGk21+0Vv5WYs3mG8jR1U9Wp+p9b/AODjlrxeI993872M/wASwmZQ8lSoIJ5Fd9Y3AOvvNJLtpsvUHT56j161ocdabu2yxqremxjQ/vNVYHhxv2bVwJiDbIJXKodUDMucIuYGM3e6c8qdSVjpblFx9Df+ocax5o5F+5fVV/H2Rm8KcrsOVF99WgwfZUuwRu9tTzawxQN4dCwbYnvdY/YXbP4VvEOAvaQO0QWKkgPA6TmRd59da7FFpHzTlqZDgl7/AFvD/wC/s/8AMWh+NP8A6xeH/wCa8P8AzHp12ZwFo2zcZc90X7Sr4sqokBhdWBmci4oUrIHjWYnUbtphiMXdcqql7t85VEQq3nRHy/s51Wdd8pbZhWf7iv2iHJUFv5CSIkqywRIh1ZW/ssffFV3LhPlVVXRFhWNwndlNQTctpe9mI72TA1PQaiJobPTDjxM4cn/wmH5RpDR8v30rz0Lgb5CEaasD1Vb0qbNQIn3leZ6r05fCvCaAC+LqO6w86nIN/wDd2tqWqANtBTHjC/ZYfzUf8u1Suag1GXBgDc110EeXiWSP6M0syeyev/xo7hF2Ly7ayPiDBHvigg2qSJH5EDnrptVrgzfJY7aeew9/WrbJGYEjeI9REmPuxULtsoxVjqpI8pHTyq3DiLlsnbOCfQZaBjLglvPibS8mv2V9zXkH4Gt7214xhLXFlvWWu/WLWJVsSHJyZUCKe7B09mRp51zzCYo27ouIYZLmdDGxV8ymDpuBp5VpOPdv8XjcP3F822QsrSEyt4ZjYxGvSgZsOIcO+p3u7Ig43itsgdcPZdbm20d7dI/pUBxvtOWxDlES3a7wgLCqX3GfLtmIy6kzHpFX9lcZc4jdF+/AGDsCzayltblwNNzmQ4tpMjmykRQfF+zou3CLjuv3TlWDzGkg5vn1nSvS6FJNzl2ODrc2OENM+474HxpLiBWaBoI+7JOzCNiNiFPQ71u8IzonjEwJDA6Eee0HzrA9n+x/gP26uy+G3cyZbgkAG3eGsrpoY0MHSa3nDWOQIWzEaH8eutcXXZY5Z6VX8nH0OBrLqjemvg6/Pejm/a/Hm7jLp5KBbUdIXUf1mauX95CJEHwMNRMBgPvaSNSCNproPF8Qr4q+RsblyD5AsB+Fc8ufxdv0I+EfvrFJLZHqwt7sL4FfK3gQY6+cEEA+8D5101O01m7hri3/ABCB4AfGW/YZP5UnflBnnXLOFN9onm3yAP5muhcP+jTE4uwt5GsoDBt95mM6nWFGg6TPpXNNvxVHs0e/0sYLo5ZXKpRlt8k0vvQotggxvPODlMa+1AB012BHu11HZPsvibWGYYodyit9g5gyjk+F1mUg5YnkTpWm7J9iEw+GjGLbe/mB72cwhNU7vMoKAR7McuYrQW+KWro7q5lOeUgjRpB8JU6iQDoelXDGoSbjwzPqeuydVhjHIrcXz7KX4/gY65wVhqLloj+cF/vCkHaC2ptlTFzIyuyiWQ5TIRmXedoX061fxfBYcXGFhVa3yLINdT7PNlHXTbypZx3DsmGd5ZWGQhhKkfaLzHkT6Setb7nmeXkE7Q4kYe7hUS33Kstq5dttr3UvrbmBAIEmZJyjbmn7T4R7uNxL94GDX7pB3lc5C68xlyx5AVXjLdxBcIcuGVs2bVtZkg7zV90GddNF/AcqSVGeTJq3XqI34U200KcCQYrRFPlQt2yVafCQfiDSckiE9gTjpBGFMzGEsqfIo15CPUZaTxNaPFutzuwkHImVtCIbO7Mmu8Z9xvNIsarKxAGU/OiL2Le7LDbgwBI019auGEboAOs/lVWDQ3CWj2csj9daKwvDZdjBKK6qVn73+dUSDG1r+z8amEH8mvL/AAa6qu4Qm0rspflKmImggRToLC+0Jizhv5n/ALdkUnt3qY9oV+yw5/kD+5apMk8qSWxbe474DcHfrP3Xj1g7ecA0ATMCRty5aAUVwOyTfWQYEmYMSFMb+ZqdzBXA5UWmEAEDy0Egk6zvTJ7lvETL5vvpbf8ArIAfmDVeHeXAn9oQPlVuIsObVqEYsodGGkiGzL8rlW8NsXQ4LYZnX7sxO3MGRqKkoih39/41aHpxhez13EH7HB5g4LIBiPFlBgkgtG/+VGt2CxYGvD74M6RiLcR75osdM3X0O5Tw+/1+stm/4VqP7MfA07t9nmJb7U6tsdRHNQNtdJ8geprJ/R9wLE4e/cQ2bqW7oGYs1soDbkq0r4s2pTzD+Qrb21YtL6EBgAvsyRl69Oukk1ay7PHdX6nn9Z0Tz1JK65V7hvDcL4CHMiS06/FQSSo9NzMUr7T8TXA2C+c97d+ysk8tJZ/Iga+oFe43iwtLuAixzAzNlGhJ2A/Klpx9vittrDTG6sFllIHhuATpBO3MEgxNL+0kvO+DDD1kukj4M4tXS47/AJ8/qYC+QNv1pWJuN9mn9L/pra43CXLNxrN0RctnK3Q/dZeqsCGB8+tYonwW+ni+Uf4Udj0odz1WKuIMFSuo+9Mn5kj3V2/6Ke2Vu7aOFLHvLQzAMIm2x5a65XMHyZT6cIzUVwnjFzC4q1ftkKyPrPswfC6sBuuUkH31Dje/dG6yNRcOzP0z2w4raw+GLXg2UsqhlE92xnK7EEFVB3PnFYjhvE8ScG19+5fEYa4DfRbfhKBpLruZUruI0BMHw014T2nHEsM9oWgbdwtak3NUMAw8LKuG1X+aCCat7H8Jt4bE5R3jXcrW2AZGS2is+RnKqsk93ljXLCyAWkpVIalKGyfJPj/YlcThLzWDdt3bxS6s6Mmqu1tQYyltZkzJjbSuQcf7LPZhpxByZu8Nw6KygME23iTB0IKxvX6AxfajDW3Ntrq51jMqyzKTBAIUGCRsDrWA+k/i9vEIyWpzW7V7vSQQBtCAH9olD6DXpWiMmzA4dMoYqWgliJYnkdQTymiuKXP9YuE7ZuW+y1BLJ0MaR+X7qOxeEAuMxPhze16AfOAKhtWY3a+IpvupMgHzqm5ZkjTTn76vvgqxERPiE7xyrx7RUC4ZMnz0rNtdiktwHDcMuJ3jsCqZgZiQVcEqfKRt/hSrjAOck7kDT3U543xXJkkwLlm0Y5SpuoTHlEfGs5i8YLms61cbZrw6G3ZW3JuaaeGfjTPCMVOJKkjJctmOskVm+D8aFksNYaNR5VouF41LtvF5TMmyw66MAdPWnvZHcYtxNTgL9nuyW792zZvDqZgrWGvrBI006U+xvGxZ7+2FDM1xvQDT51nsUsMddOVWrvcFwabhnZ762qBgsLbyqWbLDm0jA6bqAJJO3nMV5f7MMltLlkIMwW2MlxWFy4bgQmcxyg50g6eYqzgPFVtBQWUeJCSS3hi2is0DSNIkaiNKb8T7SFsFbxAS2/cYhCwBbxNaEjORG+jSByEGNuhafDr+F6/MxcpeJxt739jI9p1xeBxDYe66ZlCnwBSpDDSDHqPdS49qMTAHemBt4V5dPDT3tX2kscQxTX7oKQFRASQcqgwTlGpkmT50LYfhwAlZMCdXOsa7VzHSC4fjV42LrC6wcPaJYGCVKskaDYELVCcdv7m9daDMF2gwJIImIgGnWFxuC7wC2nhK3O9ENDKFVhvzBQ/GiLfHOHjbD8v9kDP9Y0AO+OsmF4dhbmHCpduDI7oxzrmtC5Eq0htSusHXlpWW/wBJMUDpisT771z5+LfWtpb4tYsYVbl+xmt3XPcr3KtlGRW0DGNV00ph2ex/D8ZfWzawgLHMWJw1sKiqPE5IOgE/FlHOkr7Ftpbs0X0Rrd+pG/fu3rjX2m3ndny27ZKiASYzNnJjfw9BTq/eDXGKMGEnNqfTT51LHXrdtEtWQEPhRRIAVIiV84gCPM8qRXOJrbzNdOW3aBLuY8IEAQNySSAFEySK5Opw6rle64OLF1ktfl4b/wCDbieGTEWu7dVyjrOXTYeH02pZw7FCzeyKO7TxFnTKRlWJJj2YOUZZmW2maRYv6QsA11XzsCilVOS6CASCwgeEkkAkxy8hR44vYuNku6g21e2CuhV4A05kjL4Y/A13dJOeKPhz3T+h3Zemw9ZWu1JcV3GfbHgwxdpb1rXEWl0Ea3E3KesyV85H7VcUbgOIJyJbZlWANV+6CSTI3kctI867VgeOEW3YWWXLAXNGZjsltQDoxaF1mCa5t264MMJjF7/FXkW99oy2mIjOpzMi8lN9XEcgR610Z8Wh7Hl9Lllqljmt0ILHZm9nCuirmkLLjfSCADrG3TUnlUOOdnrwvMEtuysodcozkKcwlmXTUqw9wq3sWLmIxSWy4WFNzM6C9J8ImHI3nQcvfXROA4dyty0xzm3iLtuQgUQjlF8K6COk8645NpNnq4canKmc27O9pb+FvrdsCSQBdtfs3QSSJPUTAb2lMHXWe9dle22GuWrjQtlyxZlJXPdYKoLNl0z+HL/RHoOQ8R4OquLkeEy5AEeGWOnL2dvWi+CXctu3d0CGVJ2yt3joFMmSZUa9WjnS3fmS4NPCimoyluzfrgwbBezbC4lWe+I3u3iGJzk+3q0gEgAqg0FYu7iLhtNb+pY4ZlZZNkkyywWJG51nT8q2vC8cGiN4+P61pB25vYrCs95MVdW05UW7ahDldlYkHMvsZlHnDHpWmPd0Tnx6VqQuv4dktAOpU5OYg6AiY5bfjQ/EbvibMJC7A/eyiJjQ1PhnEji8I9+8ztdssloyRlYMGOYqNJymNtNY3qjics5k7R/cXXTTaKiUNLo4lshS4PtEkmnnGnw6cOUrcYOJIUGZaCZbmNdI86SF4pbxclgttd2aJ5aCdalrdDi7FvG5NnBmZJw7fK/epPT/ABqAW8JmG1m6D/x7mv8AaFA4XDqc3hzeWbL8JrSLNJIWlTRGCvFW0O4INHHDqd7Z/rj99SXCL/sz65x++qJF948+s0Va4dmUMbgE7DKx/CiGwindI0MZm0+I50Vh8cEt5JQHNIIYmBG3pJn3VRIGlFfwiUwWKsxmDm0w1jKVLIXiDMhkWNN96Ctmr7aZiV++jIPUjw/21T40+xXcz958x6frzNeBYqINesdKzKDOD3Qt5Cds0N/NYFT8jTzCcAtOwUG7JDQSbYGiFp5k+yfWRtWVt3YIPMEH4a0+vcUNm5EtpBgZYKsoO511BpDN1xDhVzE8PwFqwud2Kwo//XEsTsFHNjoK6L2d4HZ4Ngjmi5feDcZRGdp0RZ1FtZiT1JMExQvZdFwuAs2bsreewhacykFgITNGmUb+ZjpSjjPFHButdY9yoJuMYkAHKEQCBmJYqq6anUwTQsM5xdKkvXb5F7avP+n637hP2y7T3Tcz2rrKO6Scug8TPIymY8KqI8qyOM4xeuqBduO4BBAYyJGxjyqb4vvbTtlCyNBvEM3PmevKlwNVpXJgoqG0eD0qOg+FG/wteLK3e3MyKFQ5jKqBAVTyABiKBmvpqkgsZ/6QYjT7e9oZH2jaHqNapxWNuXWDXXe4wAAZ2LEATABbl4m+JoPNU1amLvZO0cplZUjmNDy5jXkPhVy4txPjuSSSfG2pOpJ11JPOh5r0GgLGHB7xOISSTDIdWJ/bUaSfOgeD4lO8Y3yXtotxu7M5btyT3aNBHhNwhidNEaieFsBdU9Cv95TS7GpkdrcgwXcwRoS5hfMhTtvqelO6Dnk3f0b417xa2Sx7sLlaZ1On/SZ9a3fbfAG7g2tqbau8BWuMFVTprmbYxIA31rL/AEUYMLh+85u7E+7wj8K0Hb7EgYdVa5btBrqKWuEhYAzGMqsS0Cfcda51/kdep6cm/ATfp9zn3Zi0VwONVtGXEWg3SVDg/wB00RibI106RHosfnVXDMUr2eKOuqNibbqYiVY3oMcpEfGquIY7LEx7KiBzIUDStM36jykrQPi0VFVhuW2/EnpQmL4nplQbc/1+NBXbhbc86q7yCDAMEGDsYjQjofwrHT3N1GhhgMBbxCMH9q1BWCQO7cw8DqLmRv8A+h6VTe7MJyZx8P3Vbw3iQGKFxgqI7FHC6KqXPC0A8gYf1U7bU3xlsqSDoQSD5EGD8waibcWdMIxlEy9/swYJDljGg2neB74j1IpQtldNDBAMz1rb5vy16efxg1msfgstwnUCMwA89Su+kHMPcK1xyvkxy41HdDCyEASVtklEJJAOgUf41WSmkZQW26QZjSlLk5z/ACbcf2eXvNQVv4o+YB16NH4fhWxgSBHUfGp5zoVPiBBHqDI/tAVAdoT1qS9oPMH1UVSoTsV8UshLzgDSZXyVvEo+DChW2ojiN/PczeQ+QihmOlZGhEV0T6PuALisbh7txc1mxYF28IkE2mZUQ8vEyjTmFblNYDDYZndUQZmZgqgcyxgD3k13vgnDU4bg0w7Kxv8At3ypUyzqwAElZVJiDA3I9qaElJ03RaUn+mN+z2Ln89wb2g4uSzZ1zAyQZjIo1JJOwAkmdOdcu7VdpvrLC3bkWEJyT7TsRrcb3aKOQJ5k087bcWR7AS2WDF172Y1AUlQRJ09knrAmsQqCK6cs3XhrsTKayy8SmvRPsM8C02WHRD+P+NDgV9g8SFmdiIPpAogXrXn8T++sktjKT3KMtfFaJGIs+fxP768+tWen97/up0TYPlr0Cr/r1jp+Pz8VefwhY6D4n/up0FkAK9IqY4lZ+6Pn++vf4RtfdFFBZLBTm+J/Ch7rfaYzTX7T/wBQv5VavE7Y2UA8o31r6/2dxLXLbBFjFu3c+NfFmAuaidNCDrFA0zoX0Q43NZZD/wDbcx6MMw/E/CqvppxsLhrQ+9cuEeihB83ajvov7OXsKt430yF3QKJU6BGkypI3ND9veDpicSFKd5fKFLKd93eaAztoREDNqZ1kAa1jGlkbO3LOunVmF4LxNbeDxKNOa69nIANITvC5J6eILprJ8qCxOPklmPv6Ry9I5fvobFZkuMjgBkYow0hSpgjTTSOXQ0Di7JeNfDOvroR8jVy825yRaXB7e4yzGLQEdSPy5fjRVvETHny/GhbQCaAV9afXQg6zFTpK1BxPKtZZxPfWbbnViuVv59vwn3kBG/pVkSeYp/2XxloLdS8zKJVkIEwSCrSJEyFT4VhlXlv0OnA/NXqXtS3iluVn1Hub9zCf6Zp/ctYdtUxAH862w06SJoHHYFcjEXrTwrHQtmPMBQV1rLHOmb5IWmY+88O+3iXptJn9GqFu6Jt4T0850q/GhS+4ECN/f+e1ClF6j5/ursPOBFwc/tJ8RUxguZYx1AkfEkD50x/0mxX/AIm9/wARqE+v3e87zvHz/eza/Gq0oLZFcEpiGOsR7J+QeahewBzBV8ZjkCIPQyPntRq8fxP+3veXjOnpVg4/iYj6ziI6d60fCYopAmdK+iLh2GwuHuYl7tsYty1tUcrmtIInwkzL9RyETqaU9s+IWHus4Ud5+1DAyROuYGSOnw5VirnF7x3u3D6tP40K+JJ3M1GlWWpNF13FGaj9boZ7lfLTFyX28RJom6NJoILTTBXdN6BUJzeOaJpocLbS0S2V2aMpysCuoka9RMURdxLDYx6Bf3VT9aaZzNJ3MnbpVJCDuBHCKr9/a9vL3eRO8gAtmYFriwwlV2I02o29gMB3HepmbEfWC3c5D3Zs96SFyrqPs8sgMdJAOlInZjuzfE/lXiZhtcuf12H50UIX3bbyYUqJPhg6AkkCDrUQj+nqQPxIp9b4peUQL94Dp3r/AIZql/C1/wD21w+rE/jQkxuhIti6dgD6Mp/A1rMBxzEm0F71i1lbb4cErKOjKBkJG+WR6UtbiV073GPrB/EUO7ZjLQT5gfoe6qWwjqf0edt7r2MQuKVpsDvlulMoKxBtkgBc2nh1lgSOVYXEdtsScecaMouHQLlzILen2UDWIGpEGZNKLd8rEGI28vSa+uYknVsp9VU/lS0r5jnLXHQ+CLF7xZ8rOxYliFJkuzMdhoZJ0odrLEGAwMaGD+vL3VecU2mpEGRBIE9YBifOqLjT0nrGvxp0RVApwDH2mqyzhchke/8AXrFXJiGH3SOhH6iisNxIoZCW5G3gU/Pw0tI7ZBNqFvYvxabUZdx4YH7C1rudR8ADFCrdAIIRBG0KJ6bknrUMtDvhnZxcXZm1iMt8SXtsSAEVS2fMNAFAJOYwApIJPhoCyWDZZ9dZBHrzB/OqfrMjVV2y9NOhjf31MX/IVJQSn8Z+xEA+ITtpA03MVF7DR4XTNJZiEPhQSPu7a/hUBc02Hwqtm8h8KpUS7P/Z"/>
          <p:cNvSpPr>
            <a:spLocks noChangeAspect="1" noChangeArrowheads="1"/>
          </p:cNvSpPr>
          <p:nvPr/>
        </p:nvSpPr>
        <p:spPr bwMode="auto">
          <a:xfrm>
            <a:off x="155575" y="-731838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22" y="3212976"/>
            <a:ext cx="2997333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66" y="4956096"/>
            <a:ext cx="4143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99" y="5733256"/>
            <a:ext cx="3773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7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ockyou.kiev.ua/files/images/NEWS_SINGLE/size1/news_1334932489_4f917409e2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9" y="548680"/>
            <a:ext cx="414949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548680"/>
            <a:ext cx="4176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Deep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Purple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sz="1400" b="1" dirty="0" err="1"/>
              <a:t>Deep</a:t>
            </a:r>
            <a:r>
              <a:rPr lang="ru-RU" sz="1400" b="1" dirty="0"/>
              <a:t> </a:t>
            </a:r>
            <a:r>
              <a:rPr lang="ru-RU" sz="1400" b="1" dirty="0" err="1"/>
              <a:t>Purple</a:t>
            </a:r>
            <a:r>
              <a:rPr lang="ru-RU" sz="1400" b="1" dirty="0"/>
              <a:t> </a:t>
            </a:r>
            <a:r>
              <a:rPr lang="ru-RU" sz="1400" dirty="0"/>
              <a:t>- британская рок-группа, образованная в феврале 1968 года (первоначально — под названием </a:t>
            </a:r>
            <a:r>
              <a:rPr lang="ru-RU" sz="1400" dirty="0" err="1"/>
              <a:t>Roundabout</a:t>
            </a:r>
            <a:r>
              <a:rPr lang="ru-RU" sz="1400" dirty="0"/>
              <a:t>) в </a:t>
            </a:r>
            <a:r>
              <a:rPr lang="ru-RU" sz="1400" dirty="0" err="1"/>
              <a:t>Хартфорде</a:t>
            </a:r>
            <a:r>
              <a:rPr lang="ru-RU" sz="1400" dirty="0"/>
              <a:t>, Англия, и считающаяся одной из самых заметных и влиятельных в «тяжёлой музыке» 1970-х годов.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r>
              <a:rPr lang="ru-RU" sz="1400" dirty="0"/>
              <a:t>Музыкальные критики называют </a:t>
            </a:r>
            <a:r>
              <a:rPr lang="ru-RU" sz="1400" dirty="0" err="1"/>
              <a:t>Deep</a:t>
            </a:r>
            <a:r>
              <a:rPr lang="ru-RU" sz="1400" dirty="0"/>
              <a:t> </a:t>
            </a:r>
            <a:r>
              <a:rPr lang="ru-RU" sz="1400" dirty="0" err="1"/>
              <a:t>Purple</a:t>
            </a:r>
            <a:r>
              <a:rPr lang="ru-RU" sz="1400" dirty="0"/>
              <a:t> в числе основателей хард-рока и высоко оценивают их вклад в развитие прогрессивного рока и </a:t>
            </a:r>
            <a:r>
              <a:rPr lang="ru-RU" sz="1400" dirty="0" err="1"/>
              <a:t>хеви</a:t>
            </a:r>
            <a:r>
              <a:rPr lang="ru-RU" sz="1400" dirty="0"/>
              <a:t>-метала.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73216"/>
            <a:ext cx="11763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5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айл:Omar-Rodríguez-López-Latitu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50496"/>
            <a:ext cx="3096972" cy="43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Файл:Jonathan Davis of Korn 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15" y="3068961"/>
            <a:ext cx="5321925" cy="35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154" y="548680"/>
            <a:ext cx="7608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ru-RU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сцені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рок-</a:t>
            </a:r>
            <a:r>
              <a:rPr lang="ru-RU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музиканти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25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айл:RaRH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08911" cy="50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5391" y="260648"/>
            <a:ext cx="3730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Рок-музей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1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2023" y="476672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3669" y="2060848"/>
            <a:ext cx="489711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>
              <a:buAutoNum type="arabicPeriod"/>
            </a:pP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Оперне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мистецтво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914400" indent="-914400">
              <a:buAutoNum type="arabicPeriod"/>
            </a:pPr>
            <a:r>
              <a:rPr lang="uk-UA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музика.</a:t>
            </a:r>
          </a:p>
          <a:p>
            <a:pPr marL="914400" indent="-914400">
              <a:buAutoNum type="arabicPeriod"/>
            </a:pPr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Європейський джаз.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7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412776"/>
            <a:ext cx="655272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Шоу-</a:t>
            </a:r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програми Європейських країн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155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а країн-учасниць Євробачення 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5" y="1124744"/>
            <a:ext cx="4217373" cy="254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ісенний конкурс Євробачення 2012 - Офіційний візуальний дизайн конкурс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40" y="1517799"/>
            <a:ext cx="284797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uk/thumb/9/9e/Baku_Crystal_Hall_-_%D0%9C%D0%B0%D0%BA%D0%B5%D1%82_%D0%B0%D1%80%D0%B5%D0%BD%D1%8B.jpg/290px-Baku_Crystal_Hall_-_%D0%9C%D0%B0%D0%BA%D0%B5%D1%82_%D0%B0%D1%80%D0%B5%D0%BD%D1%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5" y="3861048"/>
            <a:ext cx="4305249" cy="28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8883" y="5589240"/>
            <a:ext cx="27734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Baku</a:t>
            </a:r>
            <a:r>
              <a:rPr lang="ru-RU" sz="1400" dirty="0"/>
              <a:t> </a:t>
            </a:r>
            <a:r>
              <a:rPr lang="ru-RU" sz="1400" dirty="0" err="1"/>
              <a:t>Crystal</a:t>
            </a:r>
            <a:r>
              <a:rPr lang="ru-RU" sz="1400" dirty="0"/>
              <a:t> </a:t>
            </a:r>
            <a:r>
              <a:rPr lang="ru-RU" sz="1400" dirty="0" err="1"/>
              <a:t>Hall</a:t>
            </a:r>
            <a:r>
              <a:rPr lang="ru-RU" sz="1400" dirty="0"/>
              <a:t> — Головна арена </a:t>
            </a:r>
            <a:r>
              <a:rPr lang="ru-RU" sz="1400" dirty="0" err="1"/>
              <a:t>пісенного</a:t>
            </a:r>
            <a:r>
              <a:rPr lang="ru-RU" sz="1400" dirty="0"/>
              <a:t> конкурсу </a:t>
            </a:r>
            <a:r>
              <a:rPr lang="ru-RU" sz="1400" dirty="0" err="1"/>
              <a:t>Євробачення</a:t>
            </a:r>
            <a:r>
              <a:rPr lang="ru-RU" sz="1400" dirty="0"/>
              <a:t> 2012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4471" y="445526"/>
            <a:ext cx="4067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Пісенний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конкурс </a:t>
            </a:r>
            <a:r>
              <a:rPr lang="ru-RU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Євробачення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2012</a:t>
            </a: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Запали </a:t>
            </a:r>
            <a:r>
              <a:rPr lang="ru-RU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свій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вогонь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!</a:t>
            </a: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693737"/>
            <a:ext cx="181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Карта </a:t>
            </a:r>
            <a:r>
              <a:rPr lang="ru-RU" b="1" dirty="0" err="1"/>
              <a:t>учасників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69659"/>
            <a:ext cx="463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нні Монтелл (Donny Montel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5" y="4536995"/>
            <a:ext cx="2815863" cy="198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астора Сол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26" y="1310331"/>
            <a:ext cx="2149845" cy="18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Енгельберт Хампердін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8144"/>
            <a:ext cx="2314626" cy="14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1" y="1988840"/>
            <a:ext cx="2808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cap="all" dirty="0" smtClean="0"/>
              <a:t>ВЕЛИКОБРИТАНІЯ </a:t>
            </a:r>
          </a:p>
          <a:p>
            <a:pPr algn="ctr" fontAlgn="base"/>
            <a:r>
              <a:rPr lang="ru-RU" sz="1400" b="1" dirty="0" err="1" smtClean="0"/>
              <a:t>Енгельберт</a:t>
            </a:r>
            <a:r>
              <a:rPr lang="ru-RU" sz="1400" b="1" dirty="0" smtClean="0"/>
              <a:t> </a:t>
            </a:r>
            <a:r>
              <a:rPr lang="ru-RU" sz="1400" b="1" dirty="0" err="1"/>
              <a:t>Хампердінк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3244334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cap="all" dirty="0" smtClean="0"/>
              <a:t>ІСПАНІЯ </a:t>
            </a:r>
          </a:p>
          <a:p>
            <a:pPr algn="ctr" fontAlgn="base"/>
            <a:r>
              <a:rPr lang="ru-RU" sz="1400" b="1" dirty="0" smtClean="0"/>
              <a:t>Пастора Солер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99" y="3890665"/>
            <a:ext cx="3315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/>
            </a:r>
            <a:br>
              <a:rPr lang="ru-RU" dirty="0"/>
            </a:br>
            <a:r>
              <a:rPr lang="ru-RU" sz="1400" b="1" dirty="0" err="1"/>
              <a:t>Донні</a:t>
            </a:r>
            <a:r>
              <a:rPr lang="ru-RU" sz="1400" b="1" dirty="0"/>
              <a:t> </a:t>
            </a:r>
            <a:r>
              <a:rPr lang="ru-RU" sz="1400" b="1" dirty="0" err="1"/>
              <a:t>Монтелл</a:t>
            </a:r>
            <a:r>
              <a:rPr lang="ru-RU" sz="1400" b="1" dirty="0"/>
              <a:t> (</a:t>
            </a:r>
            <a:r>
              <a:rPr lang="en-US" sz="1400" b="1" dirty="0"/>
              <a:t>Donny </a:t>
            </a:r>
            <a:r>
              <a:rPr lang="en-US" sz="1400" b="1" dirty="0" err="1"/>
              <a:t>Montell</a:t>
            </a:r>
            <a:r>
              <a:rPr lang="en-US" sz="1400" b="1" dirty="0"/>
              <a:t>)</a:t>
            </a:r>
          </a:p>
        </p:txBody>
      </p:sp>
      <p:pic>
        <p:nvPicPr>
          <p:cNvPr id="2056" name="Picture 8" descr="Роман Ло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032" y="4005064"/>
            <a:ext cx="248366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62511" y="5589240"/>
            <a:ext cx="1626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cap="all" dirty="0" smtClean="0"/>
              <a:t>НІМЕЧЧИНА </a:t>
            </a:r>
            <a:r>
              <a:rPr lang="ru-RU" sz="1400" b="1" dirty="0" smtClean="0"/>
              <a:t>Роман </a:t>
            </a:r>
            <a:endParaRPr lang="ru-RU" sz="1400" b="1" dirty="0"/>
          </a:p>
        </p:txBody>
      </p:sp>
      <p:pic>
        <p:nvPicPr>
          <p:cNvPr id="2060" name="Picture 12" descr="Бурановські бабусі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1" y="238144"/>
            <a:ext cx="3279532" cy="23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2479" y="2792417"/>
            <a:ext cx="2720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cap="all" dirty="0" smtClean="0"/>
              <a:t>РОСІЯ </a:t>
            </a:r>
          </a:p>
          <a:p>
            <a:pPr algn="ctr" fontAlgn="base"/>
            <a:r>
              <a:rPr lang="ru-RU" sz="1400" b="1" dirty="0" err="1" smtClean="0"/>
              <a:t>Бурановські</a:t>
            </a:r>
            <a:r>
              <a:rPr lang="ru-RU" sz="1400" b="1" dirty="0" smtClean="0"/>
              <a:t> </a:t>
            </a:r>
            <a:r>
              <a:rPr lang="ru-RU" sz="1400" b="1" dirty="0" err="1"/>
              <a:t>бабусі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2326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Україну на &quot;Євробаченні-2012&quot; представить Гайтана (ВІДЕ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7" y="620688"/>
            <a:ext cx="4812002" cy="336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620688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Україну</a:t>
            </a:r>
            <a:r>
              <a:rPr lang="ru-RU" sz="1400" dirty="0"/>
              <a:t> на "Євробаченні-2012" представить </a:t>
            </a:r>
            <a:r>
              <a:rPr lang="ru-RU" sz="1400" dirty="0" smtClean="0"/>
              <a:t>Гайтана.</a:t>
            </a:r>
            <a:endParaRPr lang="ru-RU" sz="1400" dirty="0"/>
          </a:p>
          <a:p>
            <a:r>
              <a:rPr lang="ru-RU" sz="1400" dirty="0"/>
              <a:t>У </a:t>
            </a:r>
            <a:r>
              <a:rPr lang="ru-RU" sz="1400" dirty="0" err="1"/>
              <a:t>фінальному</a:t>
            </a:r>
            <a:r>
              <a:rPr lang="ru-RU" sz="1400" dirty="0"/>
              <a:t> </a:t>
            </a:r>
            <a:r>
              <a:rPr lang="ru-RU" sz="1400" dirty="0" err="1"/>
              <a:t>концерті</a:t>
            </a:r>
            <a:r>
              <a:rPr lang="ru-RU" sz="1400" dirty="0"/>
              <a:t> </a:t>
            </a:r>
            <a:r>
              <a:rPr lang="ru-RU" sz="1400" dirty="0" err="1"/>
              <a:t>національного</a:t>
            </a:r>
            <a:r>
              <a:rPr lang="ru-RU" sz="1400" dirty="0"/>
              <a:t> </a:t>
            </a:r>
            <a:r>
              <a:rPr lang="ru-RU" sz="1400" dirty="0" err="1"/>
              <a:t>відбору</a:t>
            </a:r>
            <a:r>
              <a:rPr lang="ru-RU" sz="1400" dirty="0"/>
              <a:t> на </a:t>
            </a:r>
            <a:r>
              <a:rPr lang="ru-RU" sz="1400" dirty="0" err="1"/>
              <a:t>Євробачення</a:t>
            </a:r>
            <a:r>
              <a:rPr lang="ru-RU" sz="1400" dirty="0"/>
              <a:t> - 2012 перемогу </a:t>
            </a:r>
            <a:r>
              <a:rPr lang="ru-RU" sz="1400" dirty="0" err="1"/>
              <a:t>здобула</a:t>
            </a:r>
            <a:r>
              <a:rPr lang="ru-RU" sz="1400" dirty="0"/>
              <a:t> Гайтана. На другому </a:t>
            </a:r>
            <a:r>
              <a:rPr lang="ru-RU" sz="1400" dirty="0" err="1"/>
              <a:t>місці</a:t>
            </a:r>
            <a:r>
              <a:rPr lang="ru-RU" sz="1400" dirty="0"/>
              <a:t> </a:t>
            </a:r>
            <a:r>
              <a:rPr lang="ru-RU" sz="1400" dirty="0" err="1"/>
              <a:t>опинився</a:t>
            </a:r>
            <a:r>
              <a:rPr lang="ru-RU" sz="1400" dirty="0"/>
              <a:t> Макс </a:t>
            </a:r>
            <a:r>
              <a:rPr lang="ru-RU" sz="1400" dirty="0" err="1"/>
              <a:t>Барських</a:t>
            </a:r>
            <a:r>
              <a:rPr lang="ru-RU" sz="1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730" y="4309723"/>
            <a:ext cx="4860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Переможець</a:t>
            </a:r>
            <a:r>
              <a:rPr lang="ru-RU" sz="1400" dirty="0"/>
              <a:t> </a:t>
            </a:r>
            <a:r>
              <a:rPr lang="ru-RU" sz="1400" dirty="0" err="1"/>
              <a:t>обирався</a:t>
            </a:r>
            <a:r>
              <a:rPr lang="ru-RU" sz="1400" dirty="0"/>
              <a:t> </a:t>
            </a:r>
            <a:r>
              <a:rPr lang="ru-RU" sz="1400" dirty="0" err="1"/>
              <a:t>змішаним</a:t>
            </a:r>
            <a:r>
              <a:rPr lang="ru-RU" sz="1400" dirty="0"/>
              <a:t> </a:t>
            </a:r>
            <a:r>
              <a:rPr lang="ru-RU" sz="1400" dirty="0" err="1"/>
              <a:t>голосуванням</a:t>
            </a:r>
            <a:r>
              <a:rPr lang="ru-RU" sz="1400" dirty="0"/>
              <a:t> </a:t>
            </a:r>
            <a:r>
              <a:rPr lang="ru-RU" sz="1400" dirty="0" err="1"/>
              <a:t>журі</a:t>
            </a:r>
            <a:r>
              <a:rPr lang="ru-RU" sz="1400" dirty="0"/>
              <a:t> та </a:t>
            </a:r>
            <a:r>
              <a:rPr lang="ru-RU" sz="1400" dirty="0" err="1"/>
              <a:t>телеглядачів</a:t>
            </a:r>
            <a:r>
              <a:rPr lang="ru-RU" sz="1400" dirty="0"/>
              <a:t> у </a:t>
            </a:r>
            <a:r>
              <a:rPr lang="ru-RU" sz="1400" dirty="0" err="1"/>
              <a:t>співвідношенні</a:t>
            </a:r>
            <a:r>
              <a:rPr lang="ru-RU" sz="1400" dirty="0"/>
              <a:t> 50 на 50. За кожного </a:t>
            </a:r>
            <a:r>
              <a:rPr lang="ru-RU" sz="1400" dirty="0" err="1"/>
              <a:t>учасника</a:t>
            </a:r>
            <a:r>
              <a:rPr lang="ru-RU" sz="1400" dirty="0"/>
              <a:t> з одного номера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голосувати</a:t>
            </a:r>
            <a:r>
              <a:rPr lang="ru-RU" sz="1400" dirty="0"/>
              <a:t> не </a:t>
            </a:r>
            <a:r>
              <a:rPr lang="ru-RU" sz="1400" dirty="0" err="1"/>
              <a:t>більше</a:t>
            </a:r>
            <a:r>
              <a:rPr lang="ru-RU" sz="1400" dirty="0"/>
              <a:t> одного разу. </a:t>
            </a:r>
            <a:r>
              <a:rPr lang="ru-RU" sz="1400" dirty="0" err="1"/>
              <a:t>Всього</a:t>
            </a:r>
            <a:r>
              <a:rPr lang="ru-RU" sz="1400" dirty="0"/>
              <a:t> в </a:t>
            </a:r>
            <a:r>
              <a:rPr lang="ru-RU" sz="1400" dirty="0" err="1"/>
              <a:t>змаганні</a:t>
            </a:r>
            <a:r>
              <a:rPr lang="ru-RU" sz="1400" dirty="0"/>
              <a:t> брали участь 21 </a:t>
            </a:r>
            <a:r>
              <a:rPr lang="ru-RU" sz="1400" dirty="0" err="1"/>
              <a:t>виконавець</a:t>
            </a:r>
            <a:r>
              <a:rPr lang="ru-RU" sz="1400" dirty="0"/>
              <a:t>.</a:t>
            </a:r>
          </a:p>
        </p:txBody>
      </p:sp>
      <p:pic>
        <p:nvPicPr>
          <p:cNvPr id="6" name="Picture 66" descr="http://angeoudemongif.a.n.pic.centerblog.net/600c3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39" y="6309320"/>
            <a:ext cx="39719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3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70445"/>
              </p:ext>
            </p:extLst>
          </p:nvPr>
        </p:nvGraphicFramePr>
        <p:xfrm>
          <a:off x="2543894" y="3697446"/>
          <a:ext cx="3956469" cy="331470"/>
        </p:xfrm>
        <a:graphic>
          <a:graphicData uri="http://schemas.openxmlformats.org/drawingml/2006/table">
            <a:tbl>
              <a:tblPr/>
              <a:tblGrid>
                <a:gridCol w="3101017"/>
                <a:gridCol w="855452"/>
              </a:tblGrid>
              <a:tr h="283747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07-05-2012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effectLst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481568"/>
            <a:ext cx="8712968" cy="56630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покаже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фінал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класичного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«Євробачення-2012» 11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травня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Tahoma" pitchFamily="34" charset="0"/>
              </a:rPr>
              <a:t>Україну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Tahoma" pitchFamily="34" charset="0"/>
              </a:rPr>
              <a:t> на 16-му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Tahoma" pitchFamily="34" charset="0"/>
              </a:rPr>
              <a:t>конкурсі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Tahoma" pitchFamily="34" charset="0"/>
              </a:rPr>
              <a:t>представлятиме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Tahoma" pitchFamily="34" charset="0"/>
              </a:rPr>
              <a:t>скрипаль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Tahoma" pitchFamily="34" charset="0"/>
              </a:rPr>
              <a:t>зі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Tahoma" pitchFamily="34" charset="0"/>
              </a:rPr>
              <a:t> Львова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канал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покаже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фінал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конкурсу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класичної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музиканти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Євробачення-2012». Про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повідомляє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прес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-служба НТКУ.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Класичне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Євробачення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" є </a:t>
            </a: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спільним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міжнародним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проектом, </a:t>
            </a: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збирає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найкращих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музикантів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класичної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міжнародній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платформі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перед широкою </a:t>
            </a:r>
            <a:r>
              <a:rPr kumimoji="0" lang="ru-RU" sz="16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телеаудиторією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», -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йдеться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повідомленні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Змагання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виконавців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академічної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проводиться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Європейською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мовною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спілкою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(EBU)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кожні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два роки. У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участь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виконавці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старші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19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грають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інструментах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: цимбалах,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скрипці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кларнеті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фортепіано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альті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віолончелі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кларнеті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фаготі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16-й конкурс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музикантів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музиканти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Євробачення-2012» уже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вшосте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пройде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Австрії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Відні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У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представлятимуть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14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телекомпаній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EBU,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Нагадаємо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класичному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«Євробаченні-2012» 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представлятиме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18-річний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скрипаль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Львова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Богдан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Івасик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переміг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відборі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провела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телекомпанія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(Перший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канал)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1923" y="2967335"/>
            <a:ext cx="7600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Джаз-музика Європи.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7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azz.ru/mag/426/images/us-kireyev-bear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62" y="116632"/>
            <a:ext cx="445344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82224"/>
              </p:ext>
            </p:extLst>
          </p:nvPr>
        </p:nvGraphicFramePr>
        <p:xfrm>
          <a:off x="1259632" y="2332038"/>
          <a:ext cx="7002922" cy="4525962"/>
        </p:xfrm>
        <a:graphic>
          <a:graphicData uri="http://schemas.openxmlformats.org/drawingml/2006/table">
            <a:tbl>
              <a:tblPr/>
              <a:tblGrid>
                <a:gridCol w="7002922"/>
              </a:tblGrid>
              <a:tr h="314483">
                <a:tc>
                  <a:txBody>
                    <a:bodyPr/>
                    <a:lstStyle/>
                    <a:p>
                      <a:pPr algn="just"/>
                      <a:endParaRPr lang="ru-RU" sz="1500" dirty="0">
                        <a:effectLst/>
                        <a:latin typeface="������ ����"/>
                      </a:endParaRPr>
                    </a:p>
                  </a:txBody>
                  <a:tcPr marL="40526" marR="40526" marT="40526" marB="40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48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effectLst/>
                          <a:latin typeface="������ ����"/>
                        </a:rPr>
                        <a:t>ДЖАЗОВЫЕ ФЕСТИВАЛИ В СТРАНАХ ЕВРОПЫ</a:t>
                      </a:r>
                      <a:endParaRPr lang="ru-RU" sz="1500" dirty="0">
                        <a:effectLst/>
                        <a:latin typeface="������ ����"/>
                      </a:endParaRPr>
                    </a:p>
                  </a:txBody>
                  <a:tcPr marL="40526" marR="40526" marT="40526" marB="40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975B"/>
                    </a:solidFill>
                  </a:tcPr>
                </a:tc>
              </a:tr>
              <a:tr h="3582513">
                <a:tc>
                  <a:txBody>
                    <a:bodyPr/>
                    <a:lstStyle/>
                    <a:p>
                      <a:pPr algn="just"/>
                      <a:r>
                        <a:rPr lang="ru-RU" sz="1500" b="1">
                          <a:solidFill>
                            <a:srgbClr val="593F1E"/>
                          </a:solidFill>
                          <a:effectLst/>
                          <a:latin typeface="������ ����"/>
                          <a:hlinkClick r:id="rId3"/>
                        </a:rPr>
                        <a:t>Все джаз-фестивали Германии</a:t>
                      </a:r>
                      <a:r>
                        <a:rPr lang="ru-RU" sz="1500" b="1">
                          <a:effectLst/>
                          <a:latin typeface="������ ����"/>
                        </a:rPr>
                        <a:t> </a:t>
                      </a:r>
                      <a:br>
                        <a:rPr lang="ru-RU" sz="1500" b="1">
                          <a:effectLst/>
                          <a:latin typeface="������ ����"/>
                        </a:rPr>
                      </a:br>
                      <a:r>
                        <a:rPr lang="ru-RU" sz="1500" b="1">
                          <a:solidFill>
                            <a:srgbClr val="593F1E"/>
                          </a:solidFill>
                          <a:effectLst/>
                          <a:latin typeface="������ ����"/>
                          <a:hlinkClick r:id="rId4"/>
                        </a:rPr>
                        <a:t>Все джаз-фестивали Финляндии</a:t>
                      </a:r>
                      <a:r>
                        <a:rPr lang="ru-RU" sz="1500" b="1">
                          <a:effectLst/>
                          <a:latin typeface="������ ����"/>
                        </a:rPr>
                        <a:t> </a:t>
                      </a:r>
                      <a:br>
                        <a:rPr lang="ru-RU" sz="1500" b="1">
                          <a:effectLst/>
                          <a:latin typeface="������ ����"/>
                        </a:rPr>
                      </a:br>
                      <a:r>
                        <a:rPr lang="ru-RU" sz="1500" b="1">
                          <a:solidFill>
                            <a:srgbClr val="593F1E"/>
                          </a:solidFill>
                          <a:effectLst/>
                          <a:latin typeface="������ ����"/>
                          <a:hlinkClick r:id="rId5"/>
                        </a:rPr>
                        <a:t>Все джазовые и блюзовые фестивали Швейцарии</a:t>
                      </a:r>
                      <a:r>
                        <a:rPr lang="ru-RU" sz="1500" b="1">
                          <a:effectLst/>
                          <a:latin typeface="������ ����"/>
                        </a:rPr>
                        <a:t> </a:t>
                      </a:r>
                      <a:br>
                        <a:rPr lang="ru-RU" sz="1500" b="1">
                          <a:effectLst/>
                          <a:latin typeface="������ ����"/>
                        </a:rPr>
                      </a:br>
                      <a:r>
                        <a:rPr lang="ru-RU" sz="1500" b="1">
                          <a:solidFill>
                            <a:srgbClr val="593F1E"/>
                          </a:solidFill>
                          <a:effectLst/>
                          <a:latin typeface="������ ����"/>
                          <a:hlinkClick r:id="rId6"/>
                        </a:rPr>
                        <a:t>Фестивали - члены Международной организации джазовых фестивалей</a:t>
                      </a:r>
                      <a:r>
                        <a:rPr lang="ru-RU" sz="1500" b="1">
                          <a:effectLst/>
                          <a:latin typeface="������ ����"/>
                        </a:rPr>
                        <a:t> </a:t>
                      </a:r>
                      <a:br>
                        <a:rPr lang="ru-RU" sz="1500" b="1">
                          <a:effectLst/>
                          <a:latin typeface="������ ����"/>
                        </a:rPr>
                      </a:br>
                      <a:r>
                        <a:rPr lang="ru-RU" sz="1500" b="1">
                          <a:solidFill>
                            <a:srgbClr val="593F1E"/>
                          </a:solidFill>
                          <a:effectLst/>
                          <a:latin typeface="������ ����"/>
                          <a:hlinkClick r:id="rId7"/>
                        </a:rPr>
                        <a:t>Все джаз-фестивали Бельгии</a:t>
                      </a:r>
                      <a:r>
                        <a:rPr lang="ru-RU" sz="1500" b="1">
                          <a:effectLst/>
                          <a:latin typeface="������ ����"/>
                        </a:rPr>
                        <a:t> </a:t>
                      </a:r>
                      <a:br>
                        <a:rPr lang="ru-RU" sz="1500" b="1">
                          <a:effectLst/>
                          <a:latin typeface="������ ����"/>
                        </a:rPr>
                      </a:br>
                      <a:r>
                        <a:rPr lang="ru-RU" sz="1500" b="1">
                          <a:solidFill>
                            <a:srgbClr val="593F1E"/>
                          </a:solidFill>
                          <a:effectLst/>
                          <a:latin typeface="������ ����"/>
                          <a:hlinkClick r:id="rId8"/>
                        </a:rPr>
                        <a:t>Все джаз-фестивали Швеции</a:t>
                      </a:r>
                      <a:r>
                        <a:rPr lang="ru-RU" sz="1500" b="1">
                          <a:effectLst/>
                          <a:latin typeface="������ ����"/>
                        </a:rPr>
                        <a:t> </a:t>
                      </a:r>
                      <a:br>
                        <a:rPr lang="ru-RU" sz="1500" b="1">
                          <a:effectLst/>
                          <a:latin typeface="������ ����"/>
                        </a:rPr>
                      </a:br>
                      <a:r>
                        <a:rPr lang="ru-RU" sz="1500" b="1">
                          <a:solidFill>
                            <a:srgbClr val="593F1E"/>
                          </a:solidFill>
                          <a:effectLst/>
                          <a:latin typeface="������ ����"/>
                          <a:hlinkClick r:id="rId9"/>
                        </a:rPr>
                        <a:t>Все джазовые фестивали Швеции</a:t>
                      </a:r>
                      <a:r>
                        <a:rPr lang="ru-RU" sz="1500" b="1">
                          <a:effectLst/>
                          <a:latin typeface="������ ����"/>
                        </a:rPr>
                        <a:t> </a:t>
                      </a:r>
                      <a:r>
                        <a:rPr lang="ru-RU" sz="1500">
                          <a:effectLst/>
                          <a:latin typeface="������ ����"/>
                        </a:rPr>
                        <a:t>(вариант 2007)</a:t>
                      </a:r>
                      <a:r>
                        <a:rPr lang="ru-RU" sz="1500" b="1">
                          <a:effectLst/>
                          <a:latin typeface="������ ����"/>
                        </a:rPr>
                        <a:t/>
                      </a:r>
                      <a:br>
                        <a:rPr lang="ru-RU" sz="1500" b="1">
                          <a:effectLst/>
                          <a:latin typeface="������ ����"/>
                        </a:rPr>
                      </a:br>
                      <a:r>
                        <a:rPr lang="ru-RU" sz="1500" b="1">
                          <a:solidFill>
                            <a:srgbClr val="593F1E"/>
                          </a:solidFill>
                          <a:effectLst/>
                          <a:latin typeface="������ ����"/>
                          <a:hlinkClick r:id="rId10"/>
                        </a:rPr>
                        <a:t>Все джазовые фестивали Норвегии</a:t>
                      </a:r>
                      <a:r>
                        <a:rPr lang="ru-RU" sz="1500" b="1">
                          <a:effectLst/>
                          <a:latin typeface="������ ����"/>
                        </a:rPr>
                        <a:t> </a:t>
                      </a:r>
                      <a:br>
                        <a:rPr lang="ru-RU" sz="1500" b="1">
                          <a:effectLst/>
                          <a:latin typeface="������ ����"/>
                        </a:rPr>
                      </a:br>
                      <a:r>
                        <a:rPr lang="ru-RU" sz="1500" b="1">
                          <a:solidFill>
                            <a:srgbClr val="593F1E"/>
                          </a:solidFill>
                          <a:effectLst/>
                          <a:latin typeface="������ ����"/>
                          <a:hlinkClick r:id="rId11"/>
                        </a:rPr>
                        <a:t>Все джазовые фестивали Дании</a:t>
                      </a:r>
                      <a:r>
                        <a:rPr lang="ru-RU" sz="1500" b="1">
                          <a:effectLst/>
                          <a:latin typeface="������ ����"/>
                        </a:rPr>
                        <a:t> </a:t>
                      </a:r>
                      <a:br>
                        <a:rPr lang="ru-RU" sz="1500" b="1">
                          <a:effectLst/>
                          <a:latin typeface="������ ����"/>
                        </a:rPr>
                      </a:br>
                      <a:r>
                        <a:rPr lang="ru-RU" sz="1500" b="1">
                          <a:solidFill>
                            <a:srgbClr val="593F1E"/>
                          </a:solidFill>
                          <a:effectLst/>
                          <a:latin typeface="������ ����"/>
                          <a:hlinkClick r:id="rId12"/>
                        </a:rPr>
                        <a:t>Все джаз-фестивали Австрии</a:t>
                      </a:r>
                      <a:r>
                        <a:rPr lang="ru-RU" sz="1500" b="1">
                          <a:effectLst/>
                          <a:latin typeface="������ ����"/>
                        </a:rPr>
                        <a:t> </a:t>
                      </a:r>
                      <a:br>
                        <a:rPr lang="ru-RU" sz="1500" b="1">
                          <a:effectLst/>
                          <a:latin typeface="������ ����"/>
                        </a:rPr>
                      </a:br>
                      <a:r>
                        <a:rPr lang="ru-RU" sz="1500" b="1">
                          <a:solidFill>
                            <a:srgbClr val="593F1E"/>
                          </a:solidFill>
                          <a:effectLst/>
                          <a:latin typeface="������ ����"/>
                          <a:hlinkClick r:id="rId13"/>
                        </a:rPr>
                        <a:t>Все джаз-фестивали Польши</a:t>
                      </a:r>
                      <a:r>
                        <a:rPr lang="ru-RU" sz="1500" b="1">
                          <a:effectLst/>
                          <a:latin typeface="������ ����"/>
                        </a:rPr>
                        <a:t> </a:t>
                      </a:r>
                      <a:br>
                        <a:rPr lang="ru-RU" sz="1500" b="1">
                          <a:effectLst/>
                          <a:latin typeface="������ ����"/>
                        </a:rPr>
                      </a:br>
                      <a:r>
                        <a:rPr lang="ru-RU" sz="1500" b="1">
                          <a:solidFill>
                            <a:srgbClr val="593F1E"/>
                          </a:solidFill>
                          <a:effectLst/>
                          <a:latin typeface="������ ����"/>
                          <a:hlinkClick r:id="rId14"/>
                        </a:rPr>
                        <a:t>Джазовые фестивали, конкурсы и концерты Италии</a:t>
                      </a:r>
                      <a:r>
                        <a:rPr lang="ru-RU" sz="1500" b="1">
                          <a:effectLst/>
                          <a:latin typeface="������ ����"/>
                        </a:rPr>
                        <a:t> </a:t>
                      </a:r>
                      <a:br>
                        <a:rPr lang="ru-RU" sz="1500" b="1">
                          <a:effectLst/>
                          <a:latin typeface="������ ����"/>
                        </a:rPr>
                      </a:br>
                      <a:r>
                        <a:rPr lang="ru-RU" sz="1500" b="1">
                          <a:solidFill>
                            <a:srgbClr val="593F1E"/>
                          </a:solidFill>
                          <a:effectLst/>
                          <a:latin typeface="������ ����"/>
                          <a:hlinkClick r:id="rId15"/>
                        </a:rPr>
                        <a:t>Джазовая афиша Франции</a:t>
                      </a:r>
                      <a:r>
                        <a:rPr lang="ru-RU" sz="1500" b="1">
                          <a:effectLst/>
                          <a:latin typeface="������ ����"/>
                        </a:rPr>
                        <a:t> </a:t>
                      </a:r>
                      <a:br>
                        <a:rPr lang="ru-RU" sz="1500" b="1">
                          <a:effectLst/>
                          <a:latin typeface="������ ����"/>
                        </a:rPr>
                      </a:br>
                      <a:r>
                        <a:rPr lang="ru-RU" sz="1500" b="1">
                          <a:solidFill>
                            <a:srgbClr val="593F1E"/>
                          </a:solidFill>
                          <a:effectLst/>
                          <a:latin typeface="������ ����"/>
                          <a:hlinkClick r:id="rId16"/>
                        </a:rPr>
                        <a:t>Джаз-фестивали Франции</a:t>
                      </a:r>
                      <a:endParaRPr lang="ru-RU" sz="1500">
                        <a:effectLst/>
                        <a:latin typeface="������ ����"/>
                      </a:endParaRPr>
                    </a:p>
                  </a:txBody>
                  <a:tcPr marL="40526" marR="40526" marT="40526" marB="40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483">
                <a:tc>
                  <a:txBody>
                    <a:bodyPr/>
                    <a:lstStyle/>
                    <a:p>
                      <a:pPr algn="just"/>
                      <a:endParaRPr lang="ru-RU" sz="1500" dirty="0">
                        <a:effectLst/>
                        <a:latin typeface="������ ����"/>
                      </a:endParaRPr>
                    </a:p>
                  </a:txBody>
                  <a:tcPr marL="40526" marR="40526" marT="40526" marB="40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699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2392" y="332656"/>
            <a:ext cx="7296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Джаз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solidFill>
                  <a:srgbClr val="000000"/>
                </a:solidFill>
                <a:cs typeface="Arial" pitchFamily="34" charset="0"/>
              </a:rPr>
              <a:t>Джаз</a:t>
            </a:r>
            <a:r>
              <a:rPr lang="uk-UA" sz="1400" dirty="0">
                <a:solidFill>
                  <a:srgbClr val="000000"/>
                </a:solidFill>
                <a:cs typeface="Arial" pitchFamily="34" charset="0"/>
              </a:rPr>
              <a:t> (</a:t>
            </a:r>
            <a:r>
              <a:rPr lang="uk-UA" sz="1400" dirty="0">
                <a:solidFill>
                  <a:srgbClr val="0B0080"/>
                </a:solidFill>
                <a:cs typeface="Arial" pitchFamily="34" charset="0"/>
                <a:hlinkClick r:id="rId17" tooltip="Англійська мова"/>
              </a:rPr>
              <a:t>англ.</a:t>
            </a:r>
            <a:r>
              <a:rPr lang="uk-UA" sz="1400" dirty="0">
                <a:solidFill>
                  <a:srgbClr val="000000"/>
                </a:solidFill>
                <a:cs typeface="Arial" pitchFamily="34" charset="0"/>
              </a:rPr>
              <a:t> </a:t>
            </a:r>
            <a:r>
              <a:rPr lang="ru-RU" sz="1400" i="1" dirty="0" err="1">
                <a:solidFill>
                  <a:srgbClr val="000000"/>
                </a:solidFill>
                <a:cs typeface="Arial" pitchFamily="34" charset="0"/>
              </a:rPr>
              <a:t>Jazz</a:t>
            </a:r>
            <a:r>
              <a:rPr lang="uk-UA" sz="1400" dirty="0">
                <a:solidFill>
                  <a:srgbClr val="000000"/>
                </a:solidFill>
                <a:cs typeface="Arial" pitchFamily="34" charset="0"/>
              </a:rPr>
              <a:t>) — форма музичного мистецтва, що виникла на межі </a:t>
            </a:r>
            <a:r>
              <a:rPr lang="uk-UA" sz="1400" dirty="0">
                <a:solidFill>
                  <a:srgbClr val="0B0080"/>
                </a:solidFill>
                <a:cs typeface="Arial" pitchFamily="34" charset="0"/>
              </a:rPr>
              <a:t>XIX</a:t>
            </a:r>
            <a:r>
              <a:rPr lang="uk-UA" sz="1400" dirty="0">
                <a:solidFill>
                  <a:srgbClr val="000000"/>
                </a:solidFill>
                <a:cs typeface="Arial" pitchFamily="34" charset="0"/>
              </a:rPr>
              <a:t>—</a:t>
            </a:r>
            <a:r>
              <a:rPr lang="uk-UA" sz="1400" dirty="0">
                <a:solidFill>
                  <a:srgbClr val="0B0080"/>
                </a:solidFill>
                <a:cs typeface="Arial" pitchFamily="34" charset="0"/>
              </a:rPr>
              <a:t>XX </a:t>
            </a:r>
            <a:r>
              <a:rPr lang="uk-UA" sz="1400" dirty="0" err="1">
                <a:solidFill>
                  <a:srgbClr val="0B0080"/>
                </a:solidFill>
                <a:cs typeface="Arial" pitchFamily="34" charset="0"/>
              </a:rPr>
              <a:t>століття</a:t>
            </a:r>
            <a:r>
              <a:rPr lang="uk-UA" sz="1400" dirty="0" err="1">
                <a:solidFill>
                  <a:srgbClr val="000000"/>
                </a:solidFill>
                <a:cs typeface="Arial" pitchFamily="34" charset="0"/>
              </a:rPr>
              <a:t> в </a:t>
            </a:r>
            <a:r>
              <a:rPr lang="uk-UA" sz="1400" dirty="0" err="1">
                <a:solidFill>
                  <a:srgbClr val="0B0080"/>
                </a:solidFill>
                <a:cs typeface="Arial" pitchFamily="34" charset="0"/>
              </a:rPr>
              <a:t>США</a:t>
            </a:r>
            <a:r>
              <a:rPr lang="uk-UA" sz="1400" dirty="0">
                <a:solidFill>
                  <a:srgbClr val="000000"/>
                </a:solidFill>
                <a:cs typeface="Arial" pitchFamily="34" charset="0"/>
              </a:rPr>
              <a:t> як синтез африканської та європейської культур та отримала згодом повсюдне поширення. Характерними рисами музичної мови джазу спочатку стали імпровізація, поліритмія, заснована на синкопованих ритмах, і унікальний комплекс прийомів виконання ритмічної фактури — свінг. Подальший розвиток джазу відбувався за рахунок освоєння джазовими музикантами і композиторами нових ритмічних і гармонійних моделей</a:t>
            </a:r>
            <a:r>
              <a:rPr lang="uk-UA" sz="1400" dirty="0" smtClean="0">
                <a:solidFill>
                  <a:srgbClr val="000000"/>
                </a:solidFill>
                <a:cs typeface="Arial" pitchFamily="34" charset="0"/>
              </a:rPr>
              <a:t>.    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69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Розвиток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джазу в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Європі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/>
              <a:t>Перед Другою </a:t>
            </a:r>
            <a:r>
              <a:rPr lang="ru-RU" sz="1400" dirty="0" err="1"/>
              <a:t>світовою</a:t>
            </a:r>
            <a:r>
              <a:rPr lang="ru-RU" sz="1400" dirty="0"/>
              <a:t> </a:t>
            </a:r>
            <a:r>
              <a:rPr lang="ru-RU" sz="1400" dirty="0" err="1"/>
              <a:t>війною</a:t>
            </a:r>
            <a:r>
              <a:rPr lang="ru-RU" sz="1400" dirty="0"/>
              <a:t> в </a:t>
            </a:r>
            <a:r>
              <a:rPr lang="ru-RU" sz="1400" dirty="0" err="1"/>
              <a:t>Європі</a:t>
            </a:r>
            <a:r>
              <a:rPr lang="ru-RU" sz="1400" dirty="0"/>
              <a:t> </a:t>
            </a:r>
            <a:r>
              <a:rPr lang="ru-RU" sz="1400" dirty="0" err="1"/>
              <a:t>з'явилися</a:t>
            </a:r>
            <a:r>
              <a:rPr lang="ru-RU" sz="1400" dirty="0"/>
              <a:t> </a:t>
            </a:r>
            <a:r>
              <a:rPr lang="ru-RU" sz="1400" dirty="0" err="1"/>
              <a:t>власні</a:t>
            </a:r>
            <a:r>
              <a:rPr lang="ru-RU" sz="1400" dirty="0"/>
              <a:t> </a:t>
            </a:r>
            <a:r>
              <a:rPr lang="ru-RU" sz="1400" dirty="0" err="1"/>
              <a:t>майстри</a:t>
            </a:r>
            <a:r>
              <a:rPr lang="ru-RU" sz="1400" dirty="0"/>
              <a:t> джазу,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відзначити</a:t>
            </a:r>
            <a:r>
              <a:rPr lang="ru-RU" sz="1400" dirty="0"/>
              <a:t>, </a:t>
            </a:r>
            <a:r>
              <a:rPr lang="ru-RU" sz="1400" dirty="0" err="1"/>
              <a:t>наприклад</a:t>
            </a:r>
            <a:r>
              <a:rPr lang="ru-RU" sz="1400" dirty="0"/>
              <a:t> </a:t>
            </a:r>
            <a:r>
              <a:rPr lang="ru-RU" sz="1400" dirty="0" err="1"/>
              <a:t>Джанго</a:t>
            </a:r>
            <a:r>
              <a:rPr lang="ru-RU" sz="1400" dirty="0"/>
              <a:t> </a:t>
            </a:r>
            <a:r>
              <a:rPr lang="ru-RU" sz="1400" dirty="0" err="1" smtClean="0"/>
              <a:t>Рейнхардта</a:t>
            </a:r>
            <a:r>
              <a:rPr lang="ru-RU" sz="1400" dirty="0" smtClean="0"/>
              <a:t> </a:t>
            </a:r>
            <a:r>
              <a:rPr lang="ru-RU" sz="1400" dirty="0"/>
              <a:t>як такого,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згодом</a:t>
            </a:r>
            <a:r>
              <a:rPr lang="ru-RU" sz="1400" dirty="0"/>
              <a:t> справив </a:t>
            </a:r>
            <a:r>
              <a:rPr lang="ru-RU" sz="1400" dirty="0" err="1"/>
              <a:t>суттєвий</a:t>
            </a:r>
            <a:r>
              <a:rPr lang="ru-RU" sz="1400" dirty="0"/>
              <a:t> </a:t>
            </a:r>
            <a:r>
              <a:rPr lang="ru-RU" sz="1400" dirty="0" err="1"/>
              <a:t>вплив</a:t>
            </a:r>
            <a:r>
              <a:rPr lang="ru-RU" sz="1400" dirty="0"/>
              <a:t> і на </a:t>
            </a:r>
            <a:r>
              <a:rPr lang="ru-RU" sz="1400" dirty="0" err="1"/>
              <a:t>розвиток</a:t>
            </a:r>
            <a:r>
              <a:rPr lang="ru-RU" sz="1400" dirty="0"/>
              <a:t> джазу в </a:t>
            </a:r>
            <a:r>
              <a:rPr lang="ru-RU" sz="1400" dirty="0" err="1"/>
              <a:t>Америці</a:t>
            </a:r>
            <a:r>
              <a:rPr lang="ru-RU" sz="1400" dirty="0"/>
              <a:t> (США).</a:t>
            </a:r>
          </a:p>
          <a:p>
            <a:pPr algn="ctr"/>
            <a:r>
              <a:rPr lang="ru-RU" sz="2800" i="1" dirty="0" err="1" smtClean="0">
                <a:solidFill>
                  <a:schemeClr val="accent4">
                    <a:lumMod val="75000"/>
                  </a:schemeClr>
                </a:solidFill>
              </a:rPr>
              <a:t>Джазові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</a:rPr>
              <a:t>стилі</a:t>
            </a:r>
            <a:endParaRPr lang="ru-RU" sz="2800" i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400" dirty="0" err="1"/>
              <a:t>Свінг</a:t>
            </a:r>
            <a:endParaRPr lang="ru-RU" sz="1400" dirty="0"/>
          </a:p>
          <a:p>
            <a:pPr algn="ctr"/>
            <a:r>
              <a:rPr lang="ru-RU" sz="1400" dirty="0" err="1"/>
              <a:t>Бі-боп</a:t>
            </a:r>
            <a:endParaRPr lang="ru-RU" sz="1400" dirty="0"/>
          </a:p>
          <a:p>
            <a:pPr algn="ctr"/>
            <a:r>
              <a:rPr lang="ru-RU" sz="1400" dirty="0" err="1"/>
              <a:t>Кул</a:t>
            </a:r>
            <a:r>
              <a:rPr lang="ru-RU" sz="1400" dirty="0"/>
              <a:t>-джаз</a:t>
            </a:r>
          </a:p>
          <a:p>
            <a:pPr algn="ctr"/>
            <a:r>
              <a:rPr lang="en-US" sz="1400" dirty="0"/>
              <a:t>Hard Bop</a:t>
            </a:r>
          </a:p>
          <a:p>
            <a:pPr algn="ctr"/>
            <a:r>
              <a:rPr lang="en-US" sz="1400" dirty="0"/>
              <a:t>Modal jazz</a:t>
            </a:r>
          </a:p>
          <a:p>
            <a:pPr algn="ctr"/>
            <a:r>
              <a:rPr lang="en-US" sz="1400" dirty="0"/>
              <a:t>Free jazz</a:t>
            </a:r>
          </a:p>
          <a:p>
            <a:pPr algn="ctr"/>
            <a:r>
              <a:rPr lang="ru-RU" sz="1400" dirty="0"/>
              <a:t>Джаз-рок</a:t>
            </a:r>
          </a:p>
          <a:p>
            <a:pPr algn="ctr"/>
            <a:r>
              <a:rPr lang="en-US" sz="1400" dirty="0"/>
              <a:t>Acid-jazz</a:t>
            </a:r>
          </a:p>
          <a:p>
            <a:pPr algn="ctr"/>
            <a:r>
              <a:rPr lang="en-US" sz="1400" dirty="0"/>
              <a:t>Smooth jazz</a:t>
            </a:r>
          </a:p>
          <a:p>
            <a:pPr algn="ctr"/>
            <a:r>
              <a:rPr lang="en-US" sz="1400" dirty="0"/>
              <a:t>Nu jazz</a:t>
            </a:r>
          </a:p>
          <a:p>
            <a:pPr algn="ctr"/>
            <a:r>
              <a:rPr lang="en-US" sz="1400" dirty="0"/>
              <a:t>Latin jazz</a:t>
            </a:r>
          </a:p>
          <a:p>
            <a:pPr algn="ctr"/>
            <a:r>
              <a:rPr lang="en-US" sz="1400" dirty="0"/>
              <a:t>Marching jazz</a:t>
            </a:r>
          </a:p>
          <a:p>
            <a:pPr algn="ctr"/>
            <a:r>
              <a:rPr lang="en-US" sz="1400" dirty="0"/>
              <a:t>New Orleans</a:t>
            </a:r>
          </a:p>
          <a:p>
            <a:pPr algn="ctr"/>
            <a:r>
              <a:rPr lang="en-US" sz="1400" dirty="0"/>
              <a:t>Progressive jazz</a:t>
            </a:r>
          </a:p>
          <a:p>
            <a:pPr algn="ctr"/>
            <a:r>
              <a:rPr lang="ru-RU" sz="1400" dirty="0"/>
              <a:t>Регтайм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861601"/>
            <a:ext cx="37560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20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5" y="1124744"/>
            <a:ext cx="7776864" cy="34951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Афоризми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цитати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про джаз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Джаз 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це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не стиль, 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настрій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Хочеш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давай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слухати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джаз —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знає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більше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нас,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Все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знає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ліпше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нас. 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Святослав Вакарчук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пісня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Йду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 дно» з альбому «Там, де нас нема» (1998))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ing @ Pori Jazz 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76779" y="5229200"/>
            <a:ext cx="1758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Pori Jazz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2769" y="365983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Фестиваль </a:t>
            </a:r>
            <a:r>
              <a:rPr lang="ru-RU" sz="28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Pori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Jazz</a:t>
            </a:r>
            <a:r>
              <a:rPr lang="ru-RU" sz="2800" dirty="0">
                <a:solidFill>
                  <a:srgbClr val="000000"/>
                </a:solidFill>
                <a:latin typeface="Arial" charset="0"/>
                <a:cs typeface="Arial" charset="0"/>
              </a:rPr>
              <a:t> — один из старейших в </a:t>
            </a:r>
            <a:r>
              <a:rPr lang="ru-RU" sz="2800" dirty="0">
                <a:latin typeface="Arial" charset="0"/>
                <a:cs typeface="Arial" charset="0"/>
              </a:rPr>
              <a:t>Европе</a:t>
            </a:r>
            <a:r>
              <a:rPr lang="ru-RU" sz="2800" dirty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больших </a:t>
            </a:r>
            <a:r>
              <a:rPr lang="ru-RU" sz="2800" dirty="0" smtClean="0">
                <a:latin typeface="Arial" charset="0"/>
                <a:cs typeface="Arial" charset="0"/>
              </a:rPr>
              <a:t>джазовых</a:t>
            </a:r>
            <a:r>
              <a:rPr lang="ru-RU" sz="2800" dirty="0">
                <a:solidFill>
                  <a:srgbClr val="000000"/>
                </a:solidFill>
                <a:latin typeface="Arial" charset="0"/>
                <a:cs typeface="Arial" charset="0"/>
              </a:rPr>
              <a:t> фестивалей </a:t>
            </a:r>
            <a:r>
              <a:rPr lang="ru-RU" sz="2800" dirty="0" err="1">
                <a:latin typeface="Arial" charset="0"/>
                <a:cs typeface="Arial" charset="0"/>
              </a:rPr>
              <a:t>open-air</a:t>
            </a:r>
            <a:r>
              <a:rPr lang="ru-RU" sz="2800" dirty="0">
                <a:solidFill>
                  <a:srgbClr val="000000"/>
                </a:solidFill>
                <a:latin typeface="Arial" charset="0"/>
                <a:cs typeface="Arial" charset="0"/>
              </a:rPr>
              <a:t>, проводимых с </a:t>
            </a:r>
            <a:r>
              <a:rPr lang="ru-RU" sz="2800" dirty="0">
                <a:latin typeface="Arial" charset="0"/>
                <a:cs typeface="Arial" charset="0"/>
              </a:rPr>
              <a:t>1966 года</a:t>
            </a:r>
            <a:r>
              <a:rPr lang="ru-RU" sz="2800" dirty="0">
                <a:solidFill>
                  <a:srgbClr val="000000"/>
                </a:solidFill>
                <a:latin typeface="Arial" charset="0"/>
                <a:cs typeface="Arial" charset="0"/>
              </a:rPr>
              <a:t> в г. </a:t>
            </a:r>
            <a:r>
              <a:rPr lang="ru-RU" sz="2800" dirty="0" err="1">
                <a:latin typeface="Arial" charset="0"/>
                <a:cs typeface="Arial" charset="0"/>
              </a:rPr>
              <a:t>Пори,Финляндия</a:t>
            </a:r>
            <a:r>
              <a:rPr lang="ru-RU" sz="2800" dirty="0"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38246"/>
              </p:ext>
            </p:extLst>
          </p:nvPr>
        </p:nvGraphicFramePr>
        <p:xfrm>
          <a:off x="204308" y="2852936"/>
          <a:ext cx="4764538" cy="2103120"/>
        </p:xfrm>
        <a:graphic>
          <a:graphicData uri="http://schemas.openxmlformats.org/drawingml/2006/table">
            <a:tbl>
              <a:tblPr/>
              <a:tblGrid>
                <a:gridCol w="2382269"/>
                <a:gridCol w="2382269"/>
              </a:tblGrid>
              <a:tr h="183213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Дата(ы)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июль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213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Место(а) проведения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Пори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Финляндия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213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Года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1966</a:t>
                      </a:r>
                      <a:r>
                        <a:rPr lang="ru-RU" dirty="0" smtClean="0">
                          <a:effectLst/>
                        </a:rPr>
                        <a:t>— </a:t>
                      </a:r>
                      <a:r>
                        <a:rPr lang="ru-RU" dirty="0">
                          <a:effectLst/>
                        </a:rPr>
                        <a:t>настоящее время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213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Жанр(ы)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джаз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21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u="none" strike="noStrike" dirty="0">
                          <a:solidFill>
                            <a:schemeClr val="tx1"/>
                          </a:solidFill>
                          <a:effectLst/>
                        </a:rPr>
                        <a:t>Pori Jazz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9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402" y="2967335"/>
            <a:ext cx="8485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Оперне мистецтво Європи.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айл:Copenhagen op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210"/>
            <a:ext cx="3446039" cy="262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937" y="3059668"/>
            <a:ext cx="3515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Королевская опера в Копенгагене</a:t>
            </a:r>
          </a:p>
        </p:txBody>
      </p:sp>
      <p:pic>
        <p:nvPicPr>
          <p:cNvPr id="2054" name="Picture 6" descr="http://upload.wikimedia.org/wikipedia/commons/a/ac/Statni_op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76" y="3098308"/>
            <a:ext cx="3821432" cy="28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87813" y="6221087"/>
            <a:ext cx="346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Пражская государственная опера</a:t>
            </a:r>
          </a:p>
        </p:txBody>
      </p:sp>
      <p:pic>
        <p:nvPicPr>
          <p:cNvPr id="2056" name="Picture 8" descr="Файл:Budapest Opera March2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7" y="3471486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1284" y="6237312"/>
            <a:ext cx="3613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Венгерская государственная опера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87613" y="404664"/>
            <a:ext cx="4610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Оперні театри.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046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Milano-scalanot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0882"/>
            <a:ext cx="3475938" cy="25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5240" y="2798316"/>
            <a:ext cx="18224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Театр Ла Скала в Милане</a:t>
            </a:r>
          </a:p>
        </p:txBody>
      </p:sp>
      <p:pic>
        <p:nvPicPr>
          <p:cNvPr id="1028" name="Picture 4" descr="Файл:Staatsoper in Wien bei Nac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53" y="290882"/>
            <a:ext cx="3809999" cy="250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2922057"/>
            <a:ext cx="3436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Венская государственная опера</a:t>
            </a:r>
          </a:p>
        </p:txBody>
      </p:sp>
      <p:pic>
        <p:nvPicPr>
          <p:cNvPr id="1030" name="Picture 6" descr="Файл:Palais Garn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3654"/>
            <a:ext cx="3475938" cy="260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78161" y="5943663"/>
            <a:ext cx="1731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Опера Гарнье в Париже</a:t>
            </a:r>
          </a:p>
        </p:txBody>
      </p:sp>
      <p:pic>
        <p:nvPicPr>
          <p:cNvPr id="1032" name="Picture 8" descr="Файл:Staatsoper Berlin Nach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90" y="3213654"/>
            <a:ext cx="3875898" cy="25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75642" y="5906778"/>
            <a:ext cx="2401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Государственная опера в Берлине</a:t>
            </a:r>
          </a:p>
        </p:txBody>
      </p:sp>
    </p:spTree>
    <p:extLst>
      <p:ext uri="{BB962C8B-B14F-4D97-AF65-F5344CB8AC3E}">
        <p14:creationId xmlns:p14="http://schemas.microsoft.com/office/powerpoint/2010/main" val="16744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29000" y="3680301"/>
          <a:ext cx="2286000" cy="365760"/>
        </p:xfrm>
        <a:graphic>
          <a:graphicData uri="http://schemas.openxmlformats.org/drawingml/2006/table">
            <a:tbl>
              <a:tblPr/>
              <a:tblGrid>
                <a:gridCol w="2286000"/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http://www.calend.ru/images/bullet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79825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9515" y="1568608"/>
            <a:ext cx="7760953" cy="44319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Монсеррат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Кабалье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испанская каталонская оперная певица (сопрано)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Монсеррат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Кабалье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 родилась 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12 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апреля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1933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года в Барселоне (Испания). В течении 12 лет она обучалась в консерватории – Лицее Барселоны, который окончила с золотой медалью в 1954 году.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Дебют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Кабалье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на сцене состоялся в 1956 году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Базельской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Опере, где она и продолжила выступать в последующие годы. Там в ее репертуар вошли роли Тоски,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Аиды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Арабеллы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Саломеи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Расцвет карьеры певицы начался с конца 1950-х годов, когда она стала петь в оперном театре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Лисео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» в родной Барселоне, а затем выступала на сценах и других оперных театров Европы – в Милане, Бремене, Вене, Лиссабоне…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Монсеррат Кабаль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58560"/>
            <a:ext cx="2286000" cy="19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3467" y="404664"/>
            <a:ext cx="645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Зірки оперної сцени.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4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uciano Pavarotti 15.06.02 cropped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9" y="403207"/>
            <a:ext cx="2527060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02077" y="119675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400" b="1" dirty="0" err="1"/>
              <a:t>Луча́но</a:t>
            </a:r>
            <a:r>
              <a:rPr lang="uk-UA" sz="1400" b="1" dirty="0"/>
              <a:t> </a:t>
            </a:r>
            <a:r>
              <a:rPr lang="uk-UA" sz="1400" b="1" dirty="0" err="1"/>
              <a:t>Паваро́тті</a:t>
            </a:r>
            <a:r>
              <a:rPr lang="uk-UA" sz="1400" dirty="0"/>
              <a:t> (</a:t>
            </a:r>
            <a:r>
              <a:rPr lang="uk-UA" sz="1400" u="sng" dirty="0" smtClean="0"/>
              <a:t>італ.</a:t>
            </a:r>
            <a:r>
              <a:rPr lang="uk-UA" sz="1400" dirty="0"/>
              <a:t> </a:t>
            </a:r>
            <a:r>
              <a:rPr lang="it-IT" sz="1400" i="1" dirty="0" smtClean="0"/>
              <a:t>Luciano </a:t>
            </a:r>
            <a:r>
              <a:rPr lang="it-IT" sz="1400" i="1" dirty="0"/>
              <a:t>Pavarotti</a:t>
            </a:r>
            <a:r>
              <a:rPr lang="uk-UA" sz="1400" dirty="0"/>
              <a:t>; *12 </a:t>
            </a:r>
            <a:r>
              <a:rPr lang="uk-UA" sz="1400" dirty="0" err="1"/>
              <a:t>жовт</a:t>
            </a:r>
            <a:r>
              <a:rPr lang="uk-UA" sz="1400" dirty="0"/>
              <a:t>ня 1935, Модена — </a:t>
            </a:r>
            <a:r>
              <a:rPr lang="uk-UA" sz="1400" dirty="0" smtClean="0"/>
              <a:t>6 вересня</a:t>
            </a:r>
            <a:r>
              <a:rPr lang="uk-UA" sz="1400" dirty="0"/>
              <a:t> </a:t>
            </a:r>
            <a:r>
              <a:rPr lang="uk-UA" sz="1400" dirty="0" smtClean="0"/>
              <a:t>2007</a:t>
            </a:r>
            <a:r>
              <a:rPr lang="uk-UA" sz="1400" dirty="0"/>
              <a:t>) — італійський тенор, один з </a:t>
            </a:r>
            <a:r>
              <a:rPr lang="uk-UA" sz="1400" dirty="0" smtClean="0"/>
              <a:t>найпопулярніших</a:t>
            </a:r>
            <a:endParaRPr lang="en-US" sz="1400" dirty="0"/>
          </a:p>
          <a:p>
            <a:pPr algn="ctr"/>
            <a:r>
              <a:rPr lang="uk-UA" sz="1400" dirty="0" err="1" smtClean="0"/>
              <a:t>сучасних</a:t>
            </a:r>
            <a:r>
              <a:rPr lang="uk-UA" sz="1400" dirty="0" err="1"/>
              <a:t> оперних в</a:t>
            </a:r>
            <a:r>
              <a:rPr lang="uk-UA" sz="1400" dirty="0"/>
              <a:t>иконавців. Належав до групи </a:t>
            </a:r>
            <a:r>
              <a:rPr lang="uk-UA" sz="1400" dirty="0" smtClean="0"/>
              <a:t>трь</a:t>
            </a:r>
            <a:r>
              <a:rPr lang="ru-RU" sz="1400" dirty="0" smtClean="0"/>
              <a:t>ох</a:t>
            </a:r>
            <a:r>
              <a:rPr lang="uk-UA" sz="1400" dirty="0" smtClean="0"/>
              <a:t> </a:t>
            </a:r>
            <a:r>
              <a:rPr lang="uk-UA" sz="1400" dirty="0"/>
              <a:t>тенорів. Широко відомий своїми телевізійними концертами та гуманітарною </a:t>
            </a:r>
            <a:r>
              <a:rPr lang="uk-UA" sz="1400" dirty="0" err="1"/>
              <a:t>діляльністю</a:t>
            </a:r>
            <a:r>
              <a:rPr lang="uk-UA" sz="1400" dirty="0"/>
              <a:t>, гроші від якої перераховував на </a:t>
            </a:r>
            <a:r>
              <a:rPr lang="uk-UA" sz="1400" dirty="0" err="1"/>
              <a:t>користь біж</a:t>
            </a:r>
            <a:r>
              <a:rPr lang="uk-UA" sz="1400" dirty="0"/>
              <a:t>енців </a:t>
            </a:r>
            <a:r>
              <a:rPr lang="uk-UA" sz="1400" dirty="0" smtClean="0"/>
              <a:t>та Червоного хреста</a:t>
            </a:r>
            <a:r>
              <a:rPr lang="uk-UA" sz="1400" dirty="0"/>
              <a:t>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4028" y="3571559"/>
            <a:ext cx="818242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Гуманітарна</a:t>
            </a:r>
            <a:r>
              <a:rPr lang="ru-RU" sz="1400" b="1" dirty="0"/>
              <a:t> </a:t>
            </a:r>
            <a:r>
              <a:rPr lang="ru-RU" sz="1400" b="1" dirty="0" err="1"/>
              <a:t>діяльність</a:t>
            </a:r>
            <a:endParaRPr lang="ru-RU" sz="1400" b="1" dirty="0"/>
          </a:p>
          <a:p>
            <a:r>
              <a:rPr lang="ru-RU" sz="1400" dirty="0" err="1"/>
              <a:t>Щорічно</a:t>
            </a:r>
            <a:r>
              <a:rPr lang="ru-RU" sz="1400" dirty="0"/>
              <a:t> Лучано </a:t>
            </a:r>
            <a:r>
              <a:rPr lang="ru-RU" sz="1400" dirty="0" err="1"/>
              <a:t>Паваротті</a:t>
            </a:r>
            <a:r>
              <a:rPr lang="ru-RU" sz="1400" dirty="0"/>
              <a:t> проводив у </a:t>
            </a:r>
            <a:r>
              <a:rPr lang="ru-RU" sz="1400" dirty="0" err="1"/>
              <a:t>своєму</a:t>
            </a:r>
            <a:r>
              <a:rPr lang="ru-RU" sz="1400" dirty="0"/>
              <a:t> </a:t>
            </a:r>
            <a:r>
              <a:rPr lang="ru-RU" sz="1400" dirty="0" err="1"/>
              <a:t>рідному</a:t>
            </a:r>
            <a:r>
              <a:rPr lang="ru-RU" sz="1400" dirty="0"/>
              <a:t> </a:t>
            </a:r>
            <a:r>
              <a:rPr lang="ru-RU" sz="1400" dirty="0" err="1"/>
              <a:t>місті</a:t>
            </a:r>
            <a:r>
              <a:rPr lang="ru-RU" sz="1400" dirty="0"/>
              <a:t> </a:t>
            </a:r>
            <a:r>
              <a:rPr lang="ru-RU" sz="1400" dirty="0" err="1"/>
              <a:t>Модена</a:t>
            </a:r>
            <a:r>
              <a:rPr lang="ru-RU" sz="1400" dirty="0"/>
              <a:t> </a:t>
            </a:r>
            <a:r>
              <a:rPr lang="ru-RU" sz="1400" dirty="0" err="1"/>
              <a:t>благодійні</a:t>
            </a:r>
            <a:r>
              <a:rPr lang="ru-RU" sz="1400" dirty="0"/>
              <a:t> </a:t>
            </a:r>
            <a:r>
              <a:rPr lang="ru-RU" sz="1400" dirty="0" err="1"/>
              <a:t>концерти</a:t>
            </a:r>
            <a:r>
              <a:rPr lang="ru-RU" sz="1400" dirty="0"/>
              <a:t> «</a:t>
            </a:r>
            <a:r>
              <a:rPr lang="ru-RU" sz="1400" dirty="0" err="1"/>
              <a:t>Паваротті</a:t>
            </a:r>
            <a:r>
              <a:rPr lang="ru-RU" sz="1400" dirty="0"/>
              <a:t> і </a:t>
            </a:r>
            <a:r>
              <a:rPr lang="ru-RU" sz="1400" dirty="0" err="1"/>
              <a:t>друзі</a:t>
            </a:r>
            <a:r>
              <a:rPr lang="ru-RU" sz="1400" dirty="0"/>
              <a:t>», </a:t>
            </a:r>
            <a:r>
              <a:rPr lang="ru-RU" sz="1400" dirty="0" err="1"/>
              <a:t>запрошуючи</a:t>
            </a:r>
            <a:r>
              <a:rPr lang="ru-RU" sz="1400" dirty="0"/>
              <a:t> </a:t>
            </a:r>
            <a:r>
              <a:rPr lang="ru-RU" sz="1400" dirty="0" err="1"/>
              <a:t>співаків</a:t>
            </a:r>
            <a:r>
              <a:rPr lang="ru-RU" sz="1400" dirty="0"/>
              <a:t> </a:t>
            </a:r>
            <a:r>
              <a:rPr lang="ru-RU" sz="1400" dirty="0" err="1"/>
              <a:t>різних</a:t>
            </a:r>
            <a:r>
              <a:rPr lang="ru-RU" sz="1400" dirty="0"/>
              <a:t> </a:t>
            </a:r>
            <a:r>
              <a:rPr lang="ru-RU" sz="1400" dirty="0" err="1"/>
              <a:t>жанрів</a:t>
            </a:r>
            <a:r>
              <a:rPr lang="ru-RU" sz="1400" dirty="0"/>
              <a:t>.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/>
              <a:t>війни</a:t>
            </a:r>
            <a:r>
              <a:rPr lang="ru-RU" sz="1400" dirty="0"/>
              <a:t> у </a:t>
            </a:r>
            <a:r>
              <a:rPr lang="ru-RU" sz="1400" dirty="0" err="1"/>
              <a:t>Боснії</a:t>
            </a:r>
            <a:r>
              <a:rPr lang="ru-RU" sz="1400" dirty="0"/>
              <a:t> </a:t>
            </a:r>
            <a:r>
              <a:rPr lang="ru-RU" sz="1400" dirty="0" smtClean="0"/>
              <a:t>маэстро </a:t>
            </a:r>
            <a:r>
              <a:rPr lang="ru-RU" sz="1400" dirty="0" err="1"/>
              <a:t>заснував</a:t>
            </a:r>
            <a:r>
              <a:rPr lang="ru-RU" sz="1400" dirty="0"/>
              <a:t> та </a:t>
            </a:r>
            <a:r>
              <a:rPr lang="ru-RU" sz="1400" dirty="0" err="1"/>
              <a:t>фінансував</a:t>
            </a:r>
            <a:r>
              <a:rPr lang="ru-RU" sz="1400" dirty="0"/>
              <a:t> </a:t>
            </a:r>
            <a:r>
              <a:rPr lang="ru-RU" sz="1400" dirty="0" err="1"/>
              <a:t>будівництво</a:t>
            </a:r>
            <a:r>
              <a:rPr lang="ru-RU" sz="1400" dirty="0"/>
              <a:t> «</a:t>
            </a:r>
            <a:r>
              <a:rPr lang="ru-RU" sz="1400" dirty="0" err="1"/>
              <a:t>Музичного</a:t>
            </a:r>
            <a:r>
              <a:rPr lang="ru-RU" sz="1400" dirty="0"/>
              <a:t> центру </a:t>
            </a:r>
            <a:r>
              <a:rPr lang="ru-RU" sz="1400" dirty="0" err="1"/>
              <a:t>Паваротті</a:t>
            </a:r>
            <a:r>
              <a:rPr lang="ru-RU" sz="1400" dirty="0"/>
              <a:t>» в </a:t>
            </a:r>
            <a:r>
              <a:rPr lang="ru-RU" sz="1400" dirty="0" err="1"/>
              <a:t>Мостарі</a:t>
            </a:r>
            <a:r>
              <a:rPr lang="ru-RU" sz="1400" dirty="0"/>
              <a:t>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надати</a:t>
            </a:r>
            <a:r>
              <a:rPr lang="ru-RU" sz="1400" dirty="0"/>
              <a:t> </a:t>
            </a:r>
            <a:r>
              <a:rPr lang="ru-RU" sz="1400" dirty="0" err="1"/>
              <a:t>боснійським</a:t>
            </a:r>
            <a:r>
              <a:rPr lang="ru-RU" sz="1400" dirty="0"/>
              <a:t> артистам </a:t>
            </a:r>
            <a:r>
              <a:rPr lang="ru-RU" sz="1400" dirty="0" err="1"/>
              <a:t>можливість</a:t>
            </a:r>
            <a:r>
              <a:rPr lang="ru-RU" sz="1400" dirty="0"/>
              <a:t> </a:t>
            </a:r>
            <a:r>
              <a:rPr lang="ru-RU" sz="1400" dirty="0" err="1"/>
              <a:t>розвивати</a:t>
            </a:r>
            <a:r>
              <a:rPr lang="ru-RU" sz="1400" dirty="0"/>
              <a:t> свою </a:t>
            </a:r>
            <a:r>
              <a:rPr lang="ru-RU" sz="1400" dirty="0" err="1"/>
              <a:t>майстерність</a:t>
            </a:r>
            <a:r>
              <a:rPr lang="ru-RU" sz="1400" dirty="0"/>
              <a:t>.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/>
              <a:t>руйнівного</a:t>
            </a:r>
            <a:r>
              <a:rPr lang="ru-RU" sz="1400" dirty="0"/>
              <a:t> </a:t>
            </a:r>
            <a:r>
              <a:rPr lang="ru-RU" sz="1400" dirty="0" err="1"/>
              <a:t>землетрусу</a:t>
            </a:r>
            <a:r>
              <a:rPr lang="ru-RU" sz="1400" dirty="0"/>
              <a:t> у </a:t>
            </a:r>
            <a:r>
              <a:rPr lang="ru-RU" sz="1400" dirty="0" err="1"/>
              <a:t>Спітаку</a:t>
            </a:r>
            <a:r>
              <a:rPr lang="ru-RU" sz="1400" dirty="0"/>
              <a:t> (</a:t>
            </a:r>
            <a:r>
              <a:rPr lang="ru-RU" sz="1400" dirty="0" err="1"/>
              <a:t>Вірменія</a:t>
            </a:r>
            <a:r>
              <a:rPr lang="ru-RU" sz="1400" dirty="0"/>
              <a:t>) 1988 року, </a:t>
            </a:r>
            <a:r>
              <a:rPr lang="ru-RU" sz="1400" dirty="0" err="1"/>
              <a:t>що</a:t>
            </a:r>
            <a:r>
              <a:rPr lang="ru-RU" sz="1400" dirty="0"/>
              <a:t> забрав </a:t>
            </a:r>
            <a:r>
              <a:rPr lang="ru-RU" sz="1400" dirty="0" err="1"/>
              <a:t>життя</a:t>
            </a:r>
            <a:r>
              <a:rPr lang="ru-RU" sz="1400" dirty="0"/>
              <a:t> </a:t>
            </a:r>
            <a:r>
              <a:rPr lang="ru-RU" sz="1400" dirty="0" err="1"/>
              <a:t>понад</a:t>
            </a:r>
            <a:r>
              <a:rPr lang="ru-RU" sz="1400" dirty="0"/>
              <a:t> 25 тис людей, </a:t>
            </a:r>
            <a:r>
              <a:rPr lang="ru-RU" sz="1400" dirty="0" err="1"/>
              <a:t>Паваротті</a:t>
            </a:r>
            <a:r>
              <a:rPr lang="ru-RU" sz="1400" dirty="0"/>
              <a:t>, як і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західних</a:t>
            </a:r>
            <a:r>
              <a:rPr lang="ru-RU" sz="1400" dirty="0"/>
              <a:t> </a:t>
            </a:r>
            <a:r>
              <a:rPr lang="ru-RU" sz="1400" dirty="0" err="1"/>
              <a:t>виконавців</a:t>
            </a:r>
            <a:r>
              <a:rPr lang="ru-RU" sz="1400" dirty="0"/>
              <a:t>, </a:t>
            </a:r>
            <a:r>
              <a:rPr lang="ru-RU" sz="1400" dirty="0" err="1"/>
              <a:t>провів</a:t>
            </a:r>
            <a:r>
              <a:rPr lang="ru-RU" sz="1400" dirty="0"/>
              <a:t> </a:t>
            </a:r>
            <a:r>
              <a:rPr lang="ru-RU" sz="1400" dirty="0" err="1"/>
              <a:t>благодійний</a:t>
            </a:r>
            <a:r>
              <a:rPr lang="ru-RU" sz="1400" dirty="0"/>
              <a:t> концерт, </a:t>
            </a:r>
            <a:r>
              <a:rPr lang="ru-RU" sz="1400" dirty="0" err="1"/>
              <a:t>кошти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якого</a:t>
            </a:r>
            <a:r>
              <a:rPr lang="ru-RU" sz="1400" dirty="0"/>
              <a:t>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перераховані</a:t>
            </a:r>
            <a:r>
              <a:rPr lang="ru-RU" sz="1400" dirty="0"/>
              <a:t> жертвам </a:t>
            </a:r>
            <a:r>
              <a:rPr lang="ru-RU" sz="1400" dirty="0" err="1"/>
              <a:t>землетрусу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 err="1" smtClean="0"/>
              <a:t>Він</a:t>
            </a:r>
            <a:r>
              <a:rPr lang="ru-RU" sz="1400" dirty="0" smtClean="0"/>
              <a:t> разом з </a:t>
            </a:r>
            <a:r>
              <a:rPr lang="ru-RU" sz="1400" dirty="0" err="1" smtClean="0"/>
              <a:t>принцесою</a:t>
            </a:r>
            <a:r>
              <a:rPr lang="ru-RU" sz="1400" dirty="0" smtClean="0"/>
              <a:t> </a:t>
            </a:r>
            <a:r>
              <a:rPr lang="ru-RU" sz="1400" dirty="0" err="1" smtClean="0"/>
              <a:t>Діаною</a:t>
            </a:r>
            <a:r>
              <a:rPr lang="ru-RU" sz="1400" dirty="0" smtClean="0"/>
              <a:t> </a:t>
            </a:r>
            <a:r>
              <a:rPr lang="ru-RU" sz="1400" dirty="0" err="1" smtClean="0"/>
              <a:t>Уельською</a:t>
            </a:r>
            <a:r>
              <a:rPr lang="ru-RU" sz="1400" dirty="0" smtClean="0"/>
              <a:t> </a:t>
            </a:r>
            <a:r>
              <a:rPr lang="ru-RU" sz="1400" dirty="0" err="1" smtClean="0"/>
              <a:t>збирали</a:t>
            </a:r>
            <a:r>
              <a:rPr lang="ru-RU" sz="1400" dirty="0" smtClean="0"/>
              <a:t> </a:t>
            </a:r>
            <a:r>
              <a:rPr lang="ru-RU" sz="1400" dirty="0" err="1"/>
              <a:t>пожертви</a:t>
            </a:r>
            <a:r>
              <a:rPr lang="ru-RU" sz="1400" dirty="0"/>
              <a:t> для </a:t>
            </a:r>
            <a:r>
              <a:rPr lang="ru-RU" sz="1400" dirty="0" err="1"/>
              <a:t>постраждалих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протипіхотних</a:t>
            </a:r>
            <a:r>
              <a:rPr lang="ru-RU" sz="1400" dirty="0"/>
              <a:t> </a:t>
            </a:r>
            <a:r>
              <a:rPr lang="ru-RU" sz="1400" dirty="0" err="1"/>
              <a:t>мін</a:t>
            </a:r>
            <a:r>
              <a:rPr lang="ru-RU" sz="1400" dirty="0"/>
              <a:t>. </a:t>
            </a:r>
            <a:endParaRPr lang="ru-RU" sz="1400" dirty="0" smtClean="0"/>
          </a:p>
          <a:p>
            <a:r>
              <a:rPr lang="ru-RU" sz="1400" dirty="0" err="1" smtClean="0"/>
              <a:t>Своїми</a:t>
            </a:r>
            <a:r>
              <a:rPr lang="ru-RU" sz="1400" dirty="0" smtClean="0"/>
              <a:t> </a:t>
            </a:r>
            <a:r>
              <a:rPr lang="ru-RU" sz="1400" dirty="0" err="1"/>
              <a:t>благодійними</a:t>
            </a:r>
            <a:r>
              <a:rPr lang="ru-RU" sz="1400" dirty="0"/>
              <a:t> концертами </a:t>
            </a:r>
            <a:r>
              <a:rPr lang="ru-RU" sz="1400" dirty="0" err="1"/>
              <a:t>Паваротті</a:t>
            </a:r>
            <a:r>
              <a:rPr lang="ru-RU" sz="1400" dirty="0"/>
              <a:t> </a:t>
            </a:r>
            <a:r>
              <a:rPr lang="ru-RU" sz="1400" dirty="0" err="1"/>
              <a:t>зібрав</a:t>
            </a:r>
            <a:r>
              <a:rPr lang="ru-RU" sz="1400" dirty="0"/>
              <a:t> </a:t>
            </a:r>
            <a:r>
              <a:rPr lang="ru-RU" sz="1400" dirty="0" err="1"/>
              <a:t>понад</a:t>
            </a:r>
            <a:r>
              <a:rPr lang="ru-RU" sz="1400" dirty="0"/>
              <a:t> 1,5 млн. </a:t>
            </a:r>
            <a:r>
              <a:rPr lang="ru-RU" sz="1400" dirty="0" err="1"/>
              <a:t>американських</a:t>
            </a:r>
            <a:r>
              <a:rPr lang="ru-RU" sz="1400" dirty="0"/>
              <a:t> </a:t>
            </a:r>
            <a:r>
              <a:rPr lang="ru-RU" sz="1400" dirty="0" err="1"/>
              <a:t>доларів</a:t>
            </a:r>
            <a:r>
              <a:rPr lang="ru-RU" sz="1400" dirty="0"/>
              <a:t>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найбільша</a:t>
            </a:r>
            <a:r>
              <a:rPr lang="ru-RU" sz="1400" dirty="0"/>
              <a:t> </a:t>
            </a:r>
            <a:r>
              <a:rPr lang="ru-RU" sz="1400" dirty="0" err="1"/>
              <a:t>кількість</a:t>
            </a:r>
            <a:r>
              <a:rPr lang="ru-RU" sz="1400" dirty="0"/>
              <a:t> </a:t>
            </a:r>
            <a:r>
              <a:rPr lang="ru-RU" sz="1400" dirty="0" err="1"/>
              <a:t>пожертв</a:t>
            </a:r>
            <a:r>
              <a:rPr lang="ru-RU" sz="1400" dirty="0"/>
              <a:t> за </a:t>
            </a:r>
            <a:r>
              <a:rPr lang="ru-RU" sz="1400" dirty="0" err="1"/>
              <a:t>всіх</a:t>
            </a:r>
            <a:r>
              <a:rPr lang="ru-RU" sz="1400" dirty="0"/>
              <a:t> </a:t>
            </a:r>
            <a:r>
              <a:rPr lang="ru-RU" sz="1400" dirty="0" err="1"/>
              <a:t>часів</a:t>
            </a:r>
            <a:r>
              <a:rPr lang="ru-RU" sz="1400" dirty="0"/>
              <a:t>, </a:t>
            </a:r>
            <a:r>
              <a:rPr lang="ru-RU" sz="1400" dirty="0" err="1"/>
              <a:t>зібрана</a:t>
            </a:r>
            <a:r>
              <a:rPr lang="ru-RU" sz="1400" dirty="0"/>
              <a:t> </a:t>
            </a:r>
            <a:r>
              <a:rPr lang="ru-RU" sz="1400" dirty="0" err="1"/>
              <a:t>однією</a:t>
            </a:r>
            <a:r>
              <a:rPr lang="ru-RU" sz="1400" dirty="0"/>
              <a:t> </a:t>
            </a:r>
            <a:r>
              <a:rPr lang="ru-RU" sz="1400" dirty="0" err="1" smtClean="0"/>
              <a:t>людиною</a:t>
            </a:r>
            <a:r>
              <a:rPr lang="ru-RU" sz="1400" dirty="0" smtClean="0"/>
              <a:t>.</a:t>
            </a:r>
            <a:r>
              <a:rPr lang="ru-RU" sz="1400" baseline="30000" dirty="0"/>
              <a:t> </a:t>
            </a:r>
            <a:r>
              <a:rPr lang="ru-RU" sz="1400" dirty="0" smtClean="0"/>
              <a:t>За </a:t>
            </a:r>
            <a:r>
              <a:rPr lang="ru-RU" sz="1400" dirty="0"/>
              <a:t>свою </a:t>
            </a:r>
            <a:r>
              <a:rPr lang="ru-RU" sz="1400" dirty="0" err="1"/>
              <a:t>співпрацю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 </a:t>
            </a:r>
            <a:r>
              <a:rPr lang="ru-RU" sz="1400" dirty="0" err="1"/>
              <a:t>Червоним</a:t>
            </a:r>
            <a:r>
              <a:rPr lang="ru-RU" sz="1400" dirty="0"/>
              <a:t> </a:t>
            </a:r>
            <a:r>
              <a:rPr lang="ru-RU" sz="1400" dirty="0" err="1" smtClean="0"/>
              <a:t>хрестом</a:t>
            </a:r>
            <a:r>
              <a:rPr lang="ru-RU" sz="1400" dirty="0"/>
              <a:t> </a:t>
            </a:r>
            <a:r>
              <a:rPr lang="ru-RU" sz="1400" dirty="0" err="1" smtClean="0"/>
              <a:t>Паваротті</a:t>
            </a:r>
            <a:r>
              <a:rPr lang="ru-RU" sz="1400" dirty="0" smtClean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нагороджений</a:t>
            </a:r>
            <a:r>
              <a:rPr lang="ru-RU" sz="1400" dirty="0"/>
              <a:t> </a:t>
            </a:r>
            <a:r>
              <a:rPr lang="ru-RU" sz="1400" dirty="0" err="1"/>
              <a:t>премією</a:t>
            </a:r>
            <a:r>
              <a:rPr lang="ru-RU" sz="1400" dirty="0"/>
              <a:t> за заслуги перед </a:t>
            </a:r>
            <a:r>
              <a:rPr lang="ru-RU" sz="1400" dirty="0" err="1"/>
              <a:t>людством</a:t>
            </a:r>
            <a:r>
              <a:rPr lang="ru-RU" sz="1400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84136" y="191102"/>
            <a:ext cx="58363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Лучано</a:t>
            </a:r>
            <a:r>
              <a:rPr lang="uk-UA" sz="3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36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Паваротті</a:t>
            </a:r>
            <a:endParaRPr lang="ru-RU" sz="36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5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Нагороди ПАВАРОТТІ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 2006 </a:t>
            </a:r>
            <a:r>
              <a:rPr lang="ru-RU" sz="1400" dirty="0" err="1"/>
              <a:t>році</a:t>
            </a:r>
            <a:r>
              <a:rPr lang="ru-RU" sz="1400" dirty="0"/>
              <a:t> 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нагороджений</a:t>
            </a:r>
            <a:r>
              <a:rPr lang="ru-RU" sz="1400" dirty="0"/>
              <a:t> титулом </a:t>
            </a:r>
            <a:r>
              <a:rPr lang="ru-RU" sz="1400" dirty="0" err="1"/>
              <a:t>почесного</a:t>
            </a:r>
            <a:r>
              <a:rPr lang="ru-RU" sz="1400" dirty="0"/>
              <a:t> </a:t>
            </a:r>
            <a:r>
              <a:rPr lang="ru-RU" sz="1400" dirty="0" err="1"/>
              <a:t>громадянина</a:t>
            </a:r>
            <a:r>
              <a:rPr lang="ru-RU" sz="1400" dirty="0"/>
              <a:t> </a:t>
            </a:r>
            <a:r>
              <a:rPr lang="ru-RU" sz="1400" dirty="0" err="1"/>
              <a:t>міста</a:t>
            </a:r>
            <a:r>
              <a:rPr lang="ru-RU" sz="1400" dirty="0"/>
              <a:t>.</a:t>
            </a:r>
          </a:p>
        </p:txBody>
      </p:sp>
      <p:pic>
        <p:nvPicPr>
          <p:cNvPr id="1026" name="Picture 2" descr="Baroque ducal palace mod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4" y="2099712"/>
            <a:ext cx="4261450" cy="192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9" y="3335520"/>
            <a:ext cx="3312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1998 року </a:t>
            </a:r>
            <a:r>
              <a:rPr lang="ru-RU" sz="1400" dirty="0" err="1"/>
              <a:t>Паваротті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оголошений</a:t>
            </a:r>
            <a:r>
              <a:rPr lang="ru-RU" sz="1400" dirty="0"/>
              <a:t> Послом Миру </a:t>
            </a:r>
            <a:r>
              <a:rPr lang="ru-RU" sz="1400" dirty="0" err="1"/>
              <a:t>від</a:t>
            </a:r>
            <a:r>
              <a:rPr lang="ru-RU" sz="1400" dirty="0"/>
              <a:t> ООН і </a:t>
            </a:r>
            <a:r>
              <a:rPr lang="ru-RU" sz="1400" dirty="0" err="1"/>
              <a:t>використовував</a:t>
            </a:r>
            <a:r>
              <a:rPr lang="ru-RU" sz="1400" dirty="0"/>
              <a:t> </a:t>
            </a:r>
            <a:r>
              <a:rPr lang="ru-RU" sz="1400" dirty="0" err="1"/>
              <a:t>своє</a:t>
            </a:r>
            <a:r>
              <a:rPr lang="ru-RU" sz="1400" dirty="0"/>
              <a:t> </a:t>
            </a:r>
            <a:r>
              <a:rPr lang="ru-RU" sz="1400" dirty="0" err="1"/>
              <a:t>ім'я</a:t>
            </a:r>
            <a:r>
              <a:rPr lang="ru-RU" sz="1400" dirty="0"/>
              <a:t> та </a:t>
            </a:r>
            <a:r>
              <a:rPr lang="ru-RU" sz="1400" dirty="0" err="1"/>
              <a:t>популярність</a:t>
            </a:r>
            <a:r>
              <a:rPr lang="ru-RU" sz="1400" dirty="0"/>
              <a:t>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привернути</a:t>
            </a:r>
            <a:r>
              <a:rPr lang="ru-RU" sz="1400" dirty="0"/>
              <a:t> </a:t>
            </a:r>
            <a:r>
              <a:rPr lang="ru-RU" sz="1400" dirty="0" err="1"/>
              <a:t>увагу</a:t>
            </a:r>
            <a:r>
              <a:rPr lang="ru-RU" sz="1400" dirty="0"/>
              <a:t> </a:t>
            </a:r>
            <a:r>
              <a:rPr lang="ru-RU" sz="1400" dirty="0" err="1"/>
              <a:t>суспільства</a:t>
            </a:r>
            <a:r>
              <a:rPr lang="ru-RU" sz="1400" dirty="0"/>
              <a:t> до таких </a:t>
            </a:r>
            <a:r>
              <a:rPr lang="ru-RU" sz="1400" dirty="0" err="1"/>
              <a:t>глобальних</a:t>
            </a:r>
            <a:r>
              <a:rPr lang="ru-RU" sz="1400" dirty="0"/>
              <a:t> проблем як: </a:t>
            </a:r>
            <a:r>
              <a:rPr lang="ru-RU" sz="1400" dirty="0" err="1"/>
              <a:t>погіршення</a:t>
            </a:r>
            <a:r>
              <a:rPr lang="ru-RU" sz="1400" dirty="0"/>
              <a:t> </a:t>
            </a:r>
            <a:r>
              <a:rPr lang="ru-RU" sz="1400" dirty="0" err="1"/>
              <a:t>екології</a:t>
            </a:r>
            <a:r>
              <a:rPr lang="ru-RU" sz="1400" dirty="0"/>
              <a:t>, голод, </a:t>
            </a:r>
            <a:r>
              <a:rPr lang="ru-RU" sz="1400" dirty="0" err="1"/>
              <a:t>бідність</a:t>
            </a:r>
            <a:r>
              <a:rPr lang="ru-RU" sz="1400" dirty="0"/>
              <a:t>, ВІЛ/СНІД, </a:t>
            </a:r>
            <a:r>
              <a:rPr lang="ru-RU" sz="1400" dirty="0" err="1"/>
              <a:t>порушення</a:t>
            </a:r>
            <a:r>
              <a:rPr lang="ru-RU" sz="1400" dirty="0"/>
              <a:t> прав </a:t>
            </a:r>
            <a:r>
              <a:rPr lang="ru-RU" sz="1400" dirty="0" err="1"/>
              <a:t>дітей</a:t>
            </a:r>
            <a:r>
              <a:rPr lang="ru-RU" sz="1400" dirty="0"/>
              <a:t>, </a:t>
            </a:r>
            <a:r>
              <a:rPr lang="ru-RU" sz="1400" dirty="0" err="1"/>
              <a:t>дитяча</a:t>
            </a:r>
            <a:r>
              <a:rPr lang="ru-RU" sz="1400" dirty="0"/>
              <a:t> й </a:t>
            </a:r>
            <a:r>
              <a:rPr lang="ru-RU" sz="1400" dirty="0" err="1"/>
              <a:t>материнська</a:t>
            </a:r>
            <a:r>
              <a:rPr lang="ru-RU" sz="1400" dirty="0"/>
              <a:t> </a:t>
            </a:r>
            <a:r>
              <a:rPr lang="ru-RU" sz="1400" dirty="0" err="1"/>
              <a:t>смертність</a:t>
            </a:r>
            <a:r>
              <a:rPr lang="ru-RU" sz="1400" dirty="0"/>
              <a:t>.</a:t>
            </a:r>
          </a:p>
        </p:txBody>
      </p:sp>
      <p:pic>
        <p:nvPicPr>
          <p:cNvPr id="1028" name="Picture 4" descr="https://encrypted-tbn0.google.com/images?q=tbn:ANd9GcTYpuWZy_8pAbKzHDxKhWZX0u4RSJqWP1OSpIbTcWVCDYZ-xO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2895600" cy="19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5981" y="424587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2001 року 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нагороджений</a:t>
            </a:r>
            <a:r>
              <a:rPr lang="ru-RU" sz="1400" dirty="0"/>
              <a:t> </a:t>
            </a:r>
            <a:r>
              <a:rPr lang="ru-RU" sz="1400" dirty="0" err="1"/>
              <a:t>Медаллю</a:t>
            </a:r>
            <a:r>
              <a:rPr lang="ru-RU" sz="1400" dirty="0"/>
              <a:t> Нансена.</a:t>
            </a:r>
          </a:p>
        </p:txBody>
      </p:sp>
      <p:pic>
        <p:nvPicPr>
          <p:cNvPr id="10" name="Picture 2" descr="https://encrypted-tbn1.google.com/images?q=tbn:ANd9GcQVsG02nSHxYchMLtg9nei9wqCCqSJBkrh6NQhCNqO0CVXTPXY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90" y="4583534"/>
            <a:ext cx="22288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1322691"/>
            <a:ext cx="79928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13-го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квітня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2005 року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Києві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відбувся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концерт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Паваротті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палаці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Україна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». 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огляду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стан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здоров'я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Паваротті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співав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сидячи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Маестро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виконав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партії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з опер,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неаполітанські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пісні</a:t>
            </a:r>
            <a:r>
              <a:rPr lang="en-US" sz="1400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твори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«золотого» репертуару,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зокрема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легендарну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Granada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 й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O'sole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mio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Останній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твір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маестро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присвятив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українській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публіці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Партнеркою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тенора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виступила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молода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співачка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землячка 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Кармелла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Реміджіо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А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диригентським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пультом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Симфонічного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оркестру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Національної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філармонії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стояв Леон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Магієра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же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акомпанував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Паваротті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роялі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час концерту.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Фінал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концерту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італійський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тенор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розділив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українським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тенором номер один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Володимиром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Гришком</a:t>
            </a:r>
            <a:r>
              <a:rPr lang="en-US" sz="1400" dirty="0">
                <a:solidFill>
                  <a:srgbClr val="0B008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біс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виконали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Заздоровницю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 з опери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Травіата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Причому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Паваротті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лише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співав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а 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диригував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залою.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219843"/>
            <a:ext cx="7992888" cy="81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sz="1400" dirty="0"/>
              <a:t>Я </a:t>
            </a:r>
            <a:r>
              <a:rPr lang="ru-RU" sz="1400" dirty="0" err="1"/>
              <a:t>приголомшена</a:t>
            </a:r>
            <a:r>
              <a:rPr lang="ru-RU" sz="1400" dirty="0"/>
              <a:t> концертом. </a:t>
            </a:r>
            <a:r>
              <a:rPr lang="ru-RU" sz="1400" dirty="0" err="1"/>
              <a:t>Паваротті</a:t>
            </a:r>
            <a:r>
              <a:rPr lang="ru-RU" sz="1400" dirty="0"/>
              <a:t> </a:t>
            </a:r>
            <a:r>
              <a:rPr lang="ru-RU" sz="1400" dirty="0" err="1"/>
              <a:t>володіє</a:t>
            </a:r>
            <a:r>
              <a:rPr lang="ru-RU" sz="1400" dirty="0"/>
              <a:t> фантастичною школою вокалу. Попри </a:t>
            </a:r>
            <a:r>
              <a:rPr lang="ru-RU" sz="1400" dirty="0" err="1"/>
              <a:t>вік</a:t>
            </a:r>
            <a:r>
              <a:rPr lang="ru-RU" sz="1400" dirty="0"/>
              <a:t>, </a:t>
            </a:r>
            <a:r>
              <a:rPr lang="ru-RU" sz="1400" dirty="0" err="1"/>
              <a:t>його</a:t>
            </a:r>
            <a:r>
              <a:rPr lang="ru-RU" sz="1400" dirty="0"/>
              <a:t> тембр голосу і </a:t>
            </a:r>
            <a:r>
              <a:rPr lang="ru-RU" sz="1400" dirty="0" err="1"/>
              <a:t>далі</a:t>
            </a:r>
            <a:r>
              <a:rPr lang="ru-RU" sz="1400" dirty="0"/>
              <a:t> </a:t>
            </a:r>
            <a:r>
              <a:rPr lang="ru-RU" sz="1400" dirty="0" err="1"/>
              <a:t>зачаровує</a:t>
            </a:r>
            <a:r>
              <a:rPr lang="ru-RU" sz="1400" dirty="0"/>
              <a:t> </a:t>
            </a:r>
            <a:r>
              <a:rPr lang="ru-RU" sz="1400" dirty="0" err="1"/>
              <a:t>слухачів</a:t>
            </a:r>
            <a:r>
              <a:rPr lang="ru-RU" sz="1400" dirty="0"/>
              <a:t>. </a:t>
            </a:r>
            <a:r>
              <a:rPr lang="ru-RU" sz="1400" dirty="0" err="1"/>
              <a:t>Кожна</a:t>
            </a:r>
            <a:r>
              <a:rPr lang="ru-RU" sz="1400" dirty="0"/>
              <a:t> фраза, слово — </a:t>
            </a:r>
            <a:r>
              <a:rPr lang="ru-RU" sz="1400" dirty="0" err="1"/>
              <a:t>виконується</a:t>
            </a:r>
            <a:r>
              <a:rPr lang="ru-RU" sz="1400" dirty="0"/>
              <a:t> </a:t>
            </a:r>
            <a:r>
              <a:rPr lang="ru-RU" sz="1400" dirty="0" err="1"/>
              <a:t>вигострено</a:t>
            </a:r>
            <a:r>
              <a:rPr lang="ru-RU" sz="1400" dirty="0"/>
              <a:t>, </a:t>
            </a:r>
            <a:r>
              <a:rPr lang="ru-RU" sz="1400" dirty="0" err="1"/>
              <a:t>майстерно</a:t>
            </a:r>
            <a:r>
              <a:rPr lang="ru-RU" sz="1400" dirty="0"/>
              <a:t>. </a:t>
            </a:r>
            <a:r>
              <a:rPr lang="ru-RU" sz="1400" dirty="0" err="1"/>
              <a:t>Притому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тенору </a:t>
            </a:r>
            <a:r>
              <a:rPr lang="ru-RU" sz="1400" dirty="0" err="1"/>
              <a:t>співати</a:t>
            </a:r>
            <a:r>
              <a:rPr lang="ru-RU" sz="1400" dirty="0"/>
              <a:t> </a:t>
            </a:r>
            <a:r>
              <a:rPr lang="ru-RU" sz="1400" dirty="0" err="1"/>
              <a:t>сидячи</a:t>
            </a:r>
            <a:r>
              <a:rPr lang="ru-RU" sz="1400" dirty="0"/>
              <a:t> </a:t>
            </a:r>
            <a:r>
              <a:rPr lang="ru-RU" sz="1400" dirty="0" err="1"/>
              <a:t>набагато</a:t>
            </a:r>
            <a:r>
              <a:rPr lang="ru-RU" sz="1400" dirty="0"/>
              <a:t> </a:t>
            </a:r>
            <a:r>
              <a:rPr lang="ru-RU" sz="1400" dirty="0" err="1"/>
              <a:t>важче</a:t>
            </a:r>
            <a:r>
              <a:rPr lang="ru-RU" sz="1400" dirty="0"/>
              <a:t>, </a:t>
            </a:r>
            <a:r>
              <a:rPr lang="ru-RU" sz="1400" dirty="0" err="1"/>
              <a:t>аніж</a:t>
            </a:r>
            <a:r>
              <a:rPr lang="ru-RU" sz="1400" dirty="0"/>
              <a:t> стоячи. Лучано </a:t>
            </a:r>
            <a:r>
              <a:rPr lang="ru-RU" sz="1400" dirty="0" err="1"/>
              <a:t>знає</a:t>
            </a:r>
            <a:r>
              <a:rPr lang="ru-RU" sz="1400" dirty="0"/>
              <a:t> </a:t>
            </a:r>
            <a:r>
              <a:rPr lang="ru-RU" sz="1400" dirty="0" err="1"/>
              <a:t>свої</a:t>
            </a:r>
            <a:r>
              <a:rPr lang="ru-RU" sz="1400" dirty="0"/>
              <a:t> </a:t>
            </a:r>
            <a:r>
              <a:rPr lang="ru-RU" sz="1400" dirty="0" err="1"/>
              <a:t>сильні</a:t>
            </a:r>
            <a:r>
              <a:rPr lang="ru-RU" sz="1400" dirty="0"/>
              <a:t> та </a:t>
            </a:r>
            <a:r>
              <a:rPr lang="ru-RU" sz="1400" dirty="0" err="1"/>
              <a:t>слабкі</a:t>
            </a:r>
            <a:r>
              <a:rPr lang="ru-RU" sz="1400" dirty="0"/>
              <a:t> </a:t>
            </a:r>
            <a:r>
              <a:rPr lang="ru-RU" sz="1400" dirty="0" err="1"/>
              <a:t>сторони</a:t>
            </a:r>
            <a:r>
              <a:rPr lang="ru-RU" sz="1400" dirty="0"/>
              <a:t> й </a:t>
            </a:r>
            <a:r>
              <a:rPr lang="ru-RU" sz="1400" dirty="0" err="1"/>
              <a:t>дуже</a:t>
            </a:r>
            <a:r>
              <a:rPr lang="ru-RU" sz="1400" dirty="0"/>
              <a:t> </a:t>
            </a:r>
            <a:r>
              <a:rPr lang="ru-RU" sz="1400" dirty="0" err="1"/>
              <a:t>вміло</a:t>
            </a:r>
            <a:r>
              <a:rPr lang="ru-RU" sz="1400" dirty="0"/>
              <a:t> обходить </a:t>
            </a:r>
            <a:r>
              <a:rPr lang="ru-RU" sz="1400" dirty="0" err="1"/>
              <a:t>співочі</a:t>
            </a:r>
            <a:r>
              <a:rPr lang="ru-RU" sz="1400" dirty="0"/>
              <a:t> «</a:t>
            </a:r>
            <a:r>
              <a:rPr lang="ru-RU" sz="1400" dirty="0" err="1"/>
              <a:t>рифи</a:t>
            </a:r>
            <a:r>
              <a:rPr lang="ru-RU" sz="1400" dirty="0"/>
              <a:t>».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5036" y="258907"/>
            <a:ext cx="7089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Паваротті</a:t>
            </a: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та Україна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552110"/>
            <a:ext cx="1701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Відгуки</a:t>
            </a:r>
          </a:p>
        </p:txBody>
      </p:sp>
    </p:spTree>
    <p:extLst>
      <p:ext uri="{BB962C8B-B14F-4D97-AF65-F5344CB8AC3E}">
        <p14:creationId xmlns:p14="http://schemas.microsoft.com/office/powerpoint/2010/main" val="28873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1208</Words>
  <Application>Microsoft Office PowerPoint</Application>
  <PresentationFormat>Экран (4:3)</PresentationFormat>
  <Paragraphs>142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Нагороди ПАВАРОТТІ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87</cp:revision>
  <dcterms:created xsi:type="dcterms:W3CDTF">2012-05-10T17:04:13Z</dcterms:created>
  <dcterms:modified xsi:type="dcterms:W3CDTF">2012-05-14T18:28:17Z</dcterms:modified>
</cp:coreProperties>
</file>