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371C-C48C-45E7-98FF-8976A288D3E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833-4F43-4AE7-91DA-78CE8358B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480"/>
            <a:ext cx="6400800" cy="1752600"/>
          </a:xfrm>
          <a:noFill/>
        </p:spPr>
        <p:txBody>
          <a:bodyPr anchor="ctr" anchorCtr="1">
            <a:noAutofit/>
          </a:bodyPr>
          <a:lstStyle/>
          <a:p>
            <a:r>
              <a:rPr lang="uk-UA" sz="5400" dirty="0" smtClean="0">
                <a:solidFill>
                  <a:schemeClr val="tx1"/>
                </a:solidFill>
              </a:rPr>
              <a:t>Я Дорошенко Євген</a:t>
            </a:r>
          </a:p>
          <a:p>
            <a:r>
              <a:rPr lang="uk-UA" sz="5400" dirty="0">
                <a:solidFill>
                  <a:schemeClr val="tx1"/>
                </a:solidFill>
              </a:rPr>
              <a:t>у</a:t>
            </a:r>
            <a:r>
              <a:rPr lang="uk-UA" sz="5400" dirty="0" smtClean="0">
                <a:solidFill>
                  <a:schemeClr val="tx1"/>
                </a:solidFill>
              </a:rPr>
              <a:t>чень </a:t>
            </a:r>
            <a:r>
              <a:rPr lang="uk-UA" sz="5400" dirty="0" smtClean="0">
                <a:solidFill>
                  <a:schemeClr val="tx1"/>
                </a:solidFill>
              </a:rPr>
              <a:t>8-а </a:t>
            </a:r>
            <a:r>
              <a:rPr lang="uk-UA" sz="5400" dirty="0" smtClean="0">
                <a:solidFill>
                  <a:schemeClr val="tx1"/>
                </a:solidFill>
              </a:rPr>
              <a:t>класу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Xpk4WgX38p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500306"/>
            <a:ext cx="2428892" cy="42748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7500958" cy="5786478"/>
          </a:xfrm>
        </p:spPr>
        <p:txBody>
          <a:bodyPr>
            <a:noAutofit/>
          </a:bodyPr>
          <a:lstStyle/>
          <a:p>
            <a:r>
              <a:rPr lang="uk-UA" sz="9600" dirty="0" smtClean="0"/>
              <a:t>Я займаюся спортом. Дуже люблю футбол.</a:t>
            </a:r>
            <a:endParaRPr lang="ru-RU" sz="9600" dirty="0"/>
          </a:p>
        </p:txBody>
      </p:sp>
      <p:pic>
        <p:nvPicPr>
          <p:cNvPr id="4" name="Рисунок 3" descr="241732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500570"/>
            <a:ext cx="3333742" cy="22145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57628"/>
            <a:ext cx="8215370" cy="3571876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Ще люблю грати на комп’ютері і дивитися телевізор.</a:t>
            </a:r>
            <a:endParaRPr lang="ru-RU" sz="60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3643338" cy="3643338"/>
          </a:xfrm>
          <a:prstGeom prst="rect">
            <a:avLst/>
          </a:prstGeom>
        </p:spPr>
      </p:pic>
      <p:pic>
        <p:nvPicPr>
          <p:cNvPr id="6" name="Рисунок 5" descr="televiz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71480"/>
            <a:ext cx="4191012" cy="314325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Весь вільний час я проводжу з друзями на вулиці.</a:t>
            </a:r>
            <a:endParaRPr lang="ru-RU" sz="6000" dirty="0"/>
          </a:p>
        </p:txBody>
      </p:sp>
      <p:pic>
        <p:nvPicPr>
          <p:cNvPr id="4" name="Рисунок 3" descr="VhFN7ISW7H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6124"/>
            <a:ext cx="4264028" cy="3198021"/>
          </a:xfrm>
          <a:prstGeom prst="rect">
            <a:avLst/>
          </a:prstGeom>
        </p:spPr>
      </p:pic>
      <p:pic>
        <p:nvPicPr>
          <p:cNvPr id="5" name="Рисунок 4" descr="UCQ88ITZ5z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714620"/>
            <a:ext cx="3000378" cy="40005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5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5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8229600" cy="4525963"/>
          </a:xfrm>
        </p:spPr>
        <p:txBody>
          <a:bodyPr>
            <a:noAutofit/>
          </a:bodyPr>
          <a:lstStyle/>
          <a:p>
            <a:pPr lvl="8" algn="r"/>
            <a:r>
              <a:rPr lang="ru-RU" sz="7200" dirty="0" smtClean="0"/>
              <a:t>Приймаю участь </a:t>
            </a:r>
            <a:r>
              <a:rPr lang="uk-UA" sz="7200" dirty="0" smtClean="0"/>
              <a:t>у змаганнях серед шкіл. </a:t>
            </a:r>
            <a:endParaRPr lang="ru-RU" sz="7200" dirty="0"/>
          </a:p>
        </p:txBody>
      </p:sp>
      <p:pic>
        <p:nvPicPr>
          <p:cNvPr id="4" name="Рисунок 3" descr="Фото01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857364"/>
            <a:ext cx="4667251" cy="35004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2686056"/>
          </a:xfrm>
        </p:spPr>
        <p:txBody>
          <a:bodyPr numCol="1">
            <a:normAutofit/>
          </a:bodyPr>
          <a:lstStyle/>
          <a:p>
            <a:r>
              <a:rPr lang="ru-RU" sz="6600" dirty="0" smtClean="0"/>
              <a:t>Моя </a:t>
            </a:r>
            <a:r>
              <a:rPr lang="uk-UA" sz="6600" dirty="0" smtClean="0"/>
              <a:t>мрія політати на реактивному літаку.</a:t>
            </a:r>
            <a:endParaRPr lang="ru-RU" sz="6600" dirty="0"/>
          </a:p>
        </p:txBody>
      </p:sp>
      <p:pic>
        <p:nvPicPr>
          <p:cNvPr id="4" name="Рисунок 3" descr="mig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86190"/>
            <a:ext cx="4143384" cy="2946406"/>
          </a:xfrm>
          <a:prstGeom prst="rect">
            <a:avLst/>
          </a:prstGeom>
        </p:spPr>
      </p:pic>
      <p:pic>
        <p:nvPicPr>
          <p:cNvPr id="5" name="Рисунок 4" descr="28_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42852"/>
            <a:ext cx="2928958" cy="19320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29600" cy="4525963"/>
          </a:xfrm>
        </p:spPr>
        <p:txBody>
          <a:bodyPr>
            <a:normAutofit/>
          </a:bodyPr>
          <a:lstStyle/>
          <a:p>
            <a:pPr lvl="2"/>
            <a:r>
              <a:rPr lang="en-US" sz="8800" dirty="0" smtClean="0">
                <a:solidFill>
                  <a:srgbClr val="FFFF00"/>
                </a:solidFill>
                <a:latin typeface="Gungsuh" pitchFamily="18" charset="-127"/>
                <a:ea typeface="Gungsuh" pitchFamily="18" charset="-127"/>
              </a:rPr>
              <a:t>The End</a:t>
            </a:r>
            <a:endParaRPr lang="ru-RU" sz="8800" dirty="0">
              <a:solidFill>
                <a:srgbClr val="FFFF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0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15</cp:revision>
  <dcterms:created xsi:type="dcterms:W3CDTF">2012-10-27T09:24:50Z</dcterms:created>
  <dcterms:modified xsi:type="dcterms:W3CDTF">2013-10-30T23:27:16Z</dcterms:modified>
</cp:coreProperties>
</file>