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CC"/>
    <a:srgbClr val="00FF00"/>
    <a:srgbClr val="FF99FF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F4213-1BDB-4A08-A6C6-ACC7A2A356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B532B-10BA-49C7-AC88-4797C43EF4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E088C-FFDB-4374-97B5-2871CAF55E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80579-8F56-4582-B27B-DE3AD22664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D1FE6-2FB8-406F-B5F0-95588F58CA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5B8D1-09C3-425D-87DA-4011F470B4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F5E85-FF4F-4486-B25E-C7CAE957AD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40483-F2CA-4512-9B86-A194411B14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514C9-46A1-418C-A904-49BA043191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F67FB-74B9-488B-98B7-4025DDA480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3852A-FE7D-41D2-815F-78596A4604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00"/>
            </a:gs>
            <a:gs pos="100000">
              <a:srgbClr val="FF66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104711-0383-453F-B22D-0F08F7DBBBF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-126549">
            <a:off x="395288" y="333375"/>
            <a:ext cx="834231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Урилова Валерия</a:t>
            </a:r>
          </a:p>
        </p:txBody>
      </p:sp>
      <p:pic>
        <p:nvPicPr>
          <p:cNvPr id="2053" name="Picture 5" descr="bsnmDHZ0k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16113"/>
            <a:ext cx="3240088" cy="2528887"/>
          </a:xfrm>
          <a:prstGeom prst="rect">
            <a:avLst/>
          </a:prstGeom>
          <a:noFill/>
        </p:spPr>
      </p:pic>
      <p:pic>
        <p:nvPicPr>
          <p:cNvPr id="2055" name="Picture 7" descr="apjOvFylTK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89363"/>
            <a:ext cx="3044825" cy="2435225"/>
          </a:xfrm>
          <a:prstGeom prst="rect">
            <a:avLst/>
          </a:prstGeom>
          <a:noFill/>
        </p:spPr>
      </p:pic>
      <p:pic>
        <p:nvPicPr>
          <p:cNvPr id="2057" name="Picture 9" descr="Wpr9aam-75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2708275"/>
            <a:ext cx="2185987" cy="2914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042988" y="765175"/>
            <a:ext cx="56896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Мои увлечения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9750" y="2708275"/>
            <a:ext cx="56165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Мои увлечения это бисероплетение и рисование .</a:t>
            </a:r>
          </a:p>
          <a:p>
            <a:pPr>
              <a:spcBef>
                <a:spcPct val="50000"/>
              </a:spcBef>
            </a:pPr>
            <a:r>
              <a:rPr lang="ru-RU"/>
              <a:t>Мне нравиться рисовать разные картинки и плести много браслетов и колечек. По вечерам, когда у меня находиться свободное время я могу сесть за стол и долго рисовать или плести разные изделия.</a:t>
            </a:r>
          </a:p>
        </p:txBody>
      </p:sp>
      <p:pic>
        <p:nvPicPr>
          <p:cNvPr id="3083" name="Picture 11" descr="1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292600"/>
            <a:ext cx="2995613" cy="2203450"/>
          </a:xfrm>
          <a:prstGeom prst="rect">
            <a:avLst/>
          </a:prstGeom>
          <a:noFill/>
        </p:spPr>
      </p:pic>
      <p:pic>
        <p:nvPicPr>
          <p:cNvPr id="3085" name="Picture 13" descr="img-thing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4437063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22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3276600" y="404813"/>
            <a:ext cx="4738688" cy="2209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0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Моя семья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1188" y="30686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2924175"/>
            <a:ext cx="57610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Я очень сильно люблю свою большую семью. Они у меня добрые и милые. Моя семья состоит из пяти человек. Прадедушка Александр, прабабушка Мария, бабушка Татьяна, мама Мария и я Валерия. </a:t>
            </a:r>
            <a:r>
              <a:rPr lang="ru-RU"/>
              <a:t>Прадедушка у меня самый старший и самый главный, </a:t>
            </a:r>
            <a:r>
              <a:rPr lang="ru-RU"/>
              <a:t>ему </a:t>
            </a:r>
            <a:r>
              <a:rPr lang="ru-RU" smtClean="0"/>
              <a:t>84 </a:t>
            </a:r>
            <a:r>
              <a:rPr lang="ru-RU"/>
              <a:t>года.</a:t>
            </a:r>
          </a:p>
        </p:txBody>
      </p:sp>
      <p:pic>
        <p:nvPicPr>
          <p:cNvPr id="4104" name="Picture 8" descr="risunok-se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149725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6999287" cy="1125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Моя самая заветная мечта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708400" y="1628775"/>
            <a:ext cx="49672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Моя самая заветная мечта - закончить школу с золотой медалью. И получить высшее образование в медицинском институте. Этого я хочу больше всего.</a:t>
            </a:r>
          </a:p>
        </p:txBody>
      </p:sp>
      <p:pic>
        <p:nvPicPr>
          <p:cNvPr id="5127" name="Picture 7" descr="zolotokyn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2586037" cy="2586037"/>
          </a:xfrm>
          <a:prstGeom prst="rect">
            <a:avLst/>
          </a:prstGeom>
          <a:noFill/>
        </p:spPr>
      </p:pic>
      <p:pic>
        <p:nvPicPr>
          <p:cNvPr id="5129" name="Picture 9" descr="DK068-500x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860800"/>
            <a:ext cx="2601913" cy="2601913"/>
          </a:xfrm>
          <a:prstGeom prst="rect">
            <a:avLst/>
          </a:prstGeom>
          <a:noFill/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3850" y="4868863"/>
            <a:ext cx="4679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Если я закончу институт с красным дипломом, то есть вероятность того, что мне предложат хорошую должность.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5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5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5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/>
      <p:bldP spid="5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 rot="-211006">
            <a:off x="395288" y="333375"/>
            <a:ext cx="7977187" cy="839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1006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Маленький котенок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348038" y="1557338"/>
            <a:ext cx="5473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Есть у меня еще одна мечта – маленький серенький котеночек. Я буду с ним играться и ухаживать за ним, но мне его не покупают. Когда я вырасту у меня обязательно будут котенок, собачка, попугайчик, черепашка, рыбки, хомячки и морская свинка. Маленький домашний зоопарк!</a:t>
            </a:r>
          </a:p>
        </p:txBody>
      </p:sp>
      <p:pic>
        <p:nvPicPr>
          <p:cNvPr id="6151" name="Picture 7" descr="large_01_koten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2517775" cy="1884362"/>
          </a:xfrm>
          <a:prstGeom prst="rect">
            <a:avLst/>
          </a:prstGeom>
          <a:noFill/>
        </p:spPr>
      </p:pic>
      <p:pic>
        <p:nvPicPr>
          <p:cNvPr id="6153" name="Picture 9" descr="dogs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941888"/>
            <a:ext cx="2233613" cy="1676400"/>
          </a:xfrm>
          <a:prstGeom prst="rect">
            <a:avLst/>
          </a:prstGeom>
          <a:noFill/>
        </p:spPr>
      </p:pic>
      <p:pic>
        <p:nvPicPr>
          <p:cNvPr id="6155" name="Picture 11" descr="beli-popyg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3500438"/>
            <a:ext cx="1938337" cy="1454150"/>
          </a:xfrm>
          <a:prstGeom prst="rect">
            <a:avLst/>
          </a:prstGeom>
          <a:noFill/>
        </p:spPr>
      </p:pic>
      <p:pic>
        <p:nvPicPr>
          <p:cNvPr id="6157" name="Picture 13" descr="www_animaljpg_ru-4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500438"/>
            <a:ext cx="2120900" cy="1590675"/>
          </a:xfrm>
          <a:prstGeom prst="rect">
            <a:avLst/>
          </a:prstGeom>
          <a:noFill/>
        </p:spPr>
      </p:pic>
      <p:pic>
        <p:nvPicPr>
          <p:cNvPr id="6159" name="Picture 15" descr="Bankobo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5084763"/>
            <a:ext cx="2044700" cy="1404937"/>
          </a:xfrm>
          <a:prstGeom prst="rect">
            <a:avLst/>
          </a:prstGeom>
          <a:noFill/>
        </p:spPr>
      </p:pic>
      <p:pic>
        <p:nvPicPr>
          <p:cNvPr id="6161" name="Picture 17" descr="ANd9GcTlZBytagOPimxsCvnCFacrBg72G3AU3fYjfOWyyQONvIZuSShJ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5157788"/>
            <a:ext cx="1847850" cy="1354137"/>
          </a:xfrm>
          <a:prstGeom prst="rect">
            <a:avLst/>
          </a:prstGeom>
          <a:noFill/>
        </p:spPr>
      </p:pic>
      <p:pic>
        <p:nvPicPr>
          <p:cNvPr id="6163" name="Picture 19" descr="morskaya-svinka-e1303587063811%5B1%5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5229225"/>
            <a:ext cx="1800225" cy="134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2411413" y="333375"/>
            <a:ext cx="6337300" cy="909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i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Моя лучшая подруга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53276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Мою лучшую подругу зовут Аня. Мы с ней дружим еще с первого класса. И никогда не ссорились на долго. Сейчас она учиться в гимназии, но мы все равно продолжаем общаться.</a:t>
            </a:r>
          </a:p>
        </p:txBody>
      </p:sp>
      <p:pic>
        <p:nvPicPr>
          <p:cNvPr id="8201" name="Picture 9" descr="WToU0c-X3j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141663"/>
            <a:ext cx="4270375" cy="3203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471805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i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Мои мечты</a:t>
            </a:r>
          </a:p>
        </p:txBody>
      </p:sp>
      <p:pic>
        <p:nvPicPr>
          <p:cNvPr id="7174" name="Picture 6" descr="2013-Porsche-Boxster-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3221038" cy="2012950"/>
          </a:xfrm>
          <a:prstGeom prst="rect">
            <a:avLst/>
          </a:prstGeom>
          <a:noFill/>
        </p:spPr>
      </p:pic>
      <p:pic>
        <p:nvPicPr>
          <p:cNvPr id="7176" name="Picture 8" descr="d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3716338"/>
            <a:ext cx="2824162" cy="2105025"/>
          </a:xfrm>
          <a:prstGeom prst="rect">
            <a:avLst/>
          </a:prstGeom>
          <a:noFill/>
        </p:spPr>
      </p:pic>
      <p:pic>
        <p:nvPicPr>
          <p:cNvPr id="7178" name="Picture 10" descr="ANd9GcSCTZMTEdEhyNoo0dMT_b7rWJK2ZDpp3YSGXuUFBJ7FeveRKTS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268413"/>
            <a:ext cx="3024188" cy="2139950"/>
          </a:xfrm>
          <a:prstGeom prst="rect">
            <a:avLst/>
          </a:prstGeom>
          <a:noFill/>
        </p:spPr>
      </p:pic>
      <p:pic>
        <p:nvPicPr>
          <p:cNvPr id="7180" name="Picture 12" descr="sexpr_b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4005263"/>
            <a:ext cx="2303462" cy="2303462"/>
          </a:xfrm>
          <a:prstGeom prst="rect">
            <a:avLst/>
          </a:prstGeom>
          <a:noFill/>
        </p:spPr>
      </p:pic>
      <p:pic>
        <p:nvPicPr>
          <p:cNvPr id="7182" name="Picture 14" descr="dbeb4fb5d713e4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4652963"/>
            <a:ext cx="2830512" cy="1870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240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</cp:revision>
  <dcterms:created xsi:type="dcterms:W3CDTF">2013-03-18T11:12:25Z</dcterms:created>
  <dcterms:modified xsi:type="dcterms:W3CDTF">2013-10-17T22:57:45Z</dcterms:modified>
</cp:coreProperties>
</file>