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00FF"/>
    <a:srgbClr val="FF3399"/>
    <a:srgbClr val="FF99CC"/>
    <a:srgbClr val="66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E48F9-6E80-47B5-BDE5-0535B22AFE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A7F07-C567-46A3-A69B-9A390BAADC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F2B41-1D32-49F0-9190-8129872449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10261-DF4F-4AA5-9A82-18E904F367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7147F-4C96-4879-B29C-53F7E56A1E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BB4E6-0E8E-47FA-B5DC-3BBB4A9ED9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64244-B68A-4DD9-BDDD-8B51968713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456DA-2F98-483A-9CA2-38203FF50F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7CA25-A601-4A12-B110-43E4EF5B93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A321A-BD2F-4725-97E2-64FD3FAA5E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A653E-0A86-4F45-85E3-C1A1EE068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F5D921-96BD-49A5-B7F3-C67F72A77B1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1294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Вілявіна Уляна</a:t>
            </a:r>
          </a:p>
        </p:txBody>
      </p:sp>
      <p:pic>
        <p:nvPicPr>
          <p:cNvPr id="2053" name="Picture 5" descr="IMG_1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916113"/>
            <a:ext cx="3927475" cy="4532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99CC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02588" cy="1944688"/>
          </a:xfrm>
        </p:spPr>
        <p:txBody>
          <a:bodyPr/>
          <a:lstStyle/>
          <a:p>
            <a:r>
              <a:rPr lang="uk-UA" sz="4000" dirty="0"/>
              <a:t>Я навчаюсь в </a:t>
            </a:r>
            <a:r>
              <a:rPr lang="uk-UA" sz="4000" dirty="0" smtClean="0"/>
              <a:t>8- </a:t>
            </a:r>
            <a:r>
              <a:rPr lang="uk-UA" sz="4000" dirty="0"/>
              <a:t>а класі </a:t>
            </a:r>
            <a:r>
              <a:rPr lang="uk-UA" sz="4000" dirty="0" err="1"/>
              <a:t>навчально</a:t>
            </a:r>
            <a:r>
              <a:rPr lang="uk-UA" sz="4000" dirty="0"/>
              <a:t> – виховного комплексу “ Дивосвіт ” </a:t>
            </a:r>
            <a:endParaRPr lang="ru-RU" sz="4000" dirty="0"/>
          </a:p>
        </p:txBody>
      </p:sp>
      <p:pic>
        <p:nvPicPr>
          <p:cNvPr id="3076" name="Picture 4" descr="rZpiceDlf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492375"/>
            <a:ext cx="4824412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Окрім школи я також відвідую гурток “ Глиняні фантазії “</a:t>
            </a:r>
            <a:endParaRPr lang="ru-RU" sz="4000"/>
          </a:p>
        </p:txBody>
      </p:sp>
      <p:pic>
        <p:nvPicPr>
          <p:cNvPr id="4100" name="Picture 4" descr="DSCN795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2665412" cy="2665412"/>
          </a:xfrm>
          <a:prstGeom prst="rect">
            <a:avLst/>
          </a:prstGeom>
          <a:noFill/>
        </p:spPr>
      </p:pic>
      <p:pic>
        <p:nvPicPr>
          <p:cNvPr id="4101" name="Picture 5" descr="udivitelnued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700213"/>
            <a:ext cx="2952750" cy="2214562"/>
          </a:xfrm>
          <a:prstGeom prst="rect">
            <a:avLst/>
          </a:prstGeom>
          <a:noFill/>
        </p:spPr>
      </p:pic>
      <p:pic>
        <p:nvPicPr>
          <p:cNvPr id="4102" name="Picture 6" descr="ц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4724400"/>
            <a:ext cx="2447925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993062" cy="1584325"/>
          </a:xfrm>
        </p:spPr>
        <p:txBody>
          <a:bodyPr/>
          <a:lstStyle/>
          <a:p>
            <a:r>
              <a:rPr lang="uk-UA" sz="3600"/>
              <a:t>Свій вільний час , я проводжу на вулиці також перед телевізором і комп</a:t>
            </a:r>
            <a:r>
              <a:rPr lang="en-US" sz="3600"/>
              <a:t>’</a:t>
            </a:r>
            <a:r>
              <a:rPr lang="ru-RU" sz="3600"/>
              <a:t>ютером .</a:t>
            </a:r>
          </a:p>
        </p:txBody>
      </p:sp>
      <p:pic>
        <p:nvPicPr>
          <p:cNvPr id="14340" name="Picture 4" descr="FqTo9FIhVO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36838"/>
            <a:ext cx="2725738" cy="3633787"/>
          </a:xfrm>
          <a:prstGeom prst="rect">
            <a:avLst/>
          </a:prstGeom>
          <a:noFill/>
        </p:spPr>
      </p:pic>
      <p:pic>
        <p:nvPicPr>
          <p:cNvPr id="14341" name="Picture 5" descr="gh_3Fg_yDS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781300"/>
            <a:ext cx="2847975" cy="379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700" y="4365625"/>
            <a:ext cx="3744913" cy="1223963"/>
          </a:xfrm>
        </p:spPr>
        <p:txBody>
          <a:bodyPr/>
          <a:lstStyle/>
          <a:p>
            <a:r>
              <a:rPr lang="uk-UA"/>
              <a:t> Мої мрії …</a:t>
            </a:r>
            <a:endParaRPr lang="ru-RU"/>
          </a:p>
        </p:txBody>
      </p:sp>
      <p:pic>
        <p:nvPicPr>
          <p:cNvPr id="6151" name="Picture 7" descr="1240331380_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675063"/>
            <a:ext cx="4176712" cy="2781300"/>
          </a:xfrm>
          <a:prstGeom prst="rect">
            <a:avLst/>
          </a:prstGeom>
          <a:noFill/>
        </p:spPr>
      </p:pic>
      <p:pic>
        <p:nvPicPr>
          <p:cNvPr id="6152" name="Picture 8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76250"/>
            <a:ext cx="3095625" cy="1935163"/>
          </a:xfrm>
          <a:prstGeom prst="rect">
            <a:avLst/>
          </a:prstGeom>
          <a:noFill/>
        </p:spPr>
      </p:pic>
      <p:pic>
        <p:nvPicPr>
          <p:cNvPr id="6153" name="Picture 9" descr="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692150"/>
            <a:ext cx="2952750" cy="184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Мені подобається доглядати за тваринами </a:t>
            </a:r>
            <a:endParaRPr lang="ru-RU" sz="4000"/>
          </a:p>
        </p:txBody>
      </p:sp>
      <p:pic>
        <p:nvPicPr>
          <p:cNvPr id="7172" name="Picture 4" descr="IMG_1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060575"/>
            <a:ext cx="3467100" cy="4105275"/>
          </a:xfrm>
          <a:prstGeom prst="rect">
            <a:avLst/>
          </a:prstGeom>
          <a:noFill/>
        </p:spPr>
      </p:pic>
      <p:pic>
        <p:nvPicPr>
          <p:cNvPr id="7173" name="Picture 5" descr="кот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773238"/>
            <a:ext cx="2233613" cy="1674812"/>
          </a:xfrm>
          <a:prstGeom prst="rect">
            <a:avLst/>
          </a:prstGeom>
          <a:noFill/>
        </p:spPr>
      </p:pic>
      <p:pic>
        <p:nvPicPr>
          <p:cNvPr id="7174" name="Picture 6" descr="цуцык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4365625"/>
            <a:ext cx="2520950" cy="189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843213" y="2349500"/>
            <a:ext cx="3600450" cy="14398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Кінець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51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Arial</vt:lpstr>
      <vt:lpstr>Оформление по умолчанию</vt:lpstr>
      <vt:lpstr>Слайд 1</vt:lpstr>
      <vt:lpstr>Я навчаюсь в 8- а класі навчально – виховного комплексу “ Дивосвіт ” </vt:lpstr>
      <vt:lpstr>Окрім школи я також відвідую гурток “ Глиняні фантазії “</vt:lpstr>
      <vt:lpstr>Свій вільний час , я проводжу на вулиці також перед телевізором і комп’ютером .</vt:lpstr>
      <vt:lpstr> Мої мрії …</vt:lpstr>
      <vt:lpstr>Мені подобається доглядати за тваринами 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6</cp:revision>
  <dcterms:created xsi:type="dcterms:W3CDTF">2013-01-08T13:45:41Z</dcterms:created>
  <dcterms:modified xsi:type="dcterms:W3CDTF">2013-10-17T23:30:44Z</dcterms:modified>
</cp:coreProperties>
</file>