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2E59-77DE-47A1-AC1F-ACA385824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25E0B-DDA4-4BB1-AAA2-7614FEE0E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A52E-CEC7-408C-B3FA-342D6F88C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07F0-2161-405D-A2E3-9EB7D088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F103-9F0E-41BC-A9A2-605645DFC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1140-EEA9-434C-B05F-76FF4F60E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CC0A-0C77-42CA-BE01-DCBB63956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9B801-CEB1-441F-8CF3-BEBE915C0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B9C9-E2C7-455C-B0A6-1ACE77E94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ACA4-2C2A-4138-8C90-FDAC48E5D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48E7-D1ED-4832-8ADF-6406BDF08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FD37B72-6124-4E7B-A813-34FD09755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рпрл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6084888" y="4724400"/>
            <a:ext cx="2855912" cy="23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sz="3200" b="1" i="1" dirty="0">
                <a:latin typeface="Gigi" pitchFamily="82" charset="0"/>
              </a:rPr>
              <a:t>Учениця </a:t>
            </a:r>
            <a:r>
              <a:rPr lang="uk-UA" sz="3200" b="1" i="1" dirty="0" smtClean="0">
                <a:latin typeface="Gigi" pitchFamily="82" charset="0"/>
              </a:rPr>
              <a:t>8-А </a:t>
            </a:r>
            <a:r>
              <a:rPr lang="uk-UA" sz="3200" b="1" i="1" dirty="0">
                <a:latin typeface="Gigi" pitchFamily="82" charset="0"/>
              </a:rPr>
              <a:t>класу НВК </a:t>
            </a:r>
            <a:r>
              <a:rPr lang="uk-UA" sz="3200" b="1" i="1" dirty="0" err="1">
                <a:latin typeface="Gigi" pitchFamily="82" charset="0"/>
              </a:rPr>
              <a:t>“Дивосвіт”</a:t>
            </a:r>
            <a:r>
              <a:rPr lang="uk-UA" sz="3200" b="1" i="1" dirty="0">
                <a:latin typeface="Gigi" pitchFamily="82" charset="0"/>
              </a:rPr>
              <a:t>    м. Жовті Води</a:t>
            </a:r>
            <a:endParaRPr lang="ru-RU" sz="3200" b="1" i="1" dirty="0">
              <a:latin typeface="Gigi" pitchFamily="82" charset="0"/>
            </a:endParaRPr>
          </a:p>
        </p:txBody>
      </p:sp>
      <p:sp>
        <p:nvSpPr>
          <p:cNvPr id="2052" name="WordArt 10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66976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Бігунова Вікторія</a:t>
            </a:r>
          </a:p>
        </p:txBody>
      </p:sp>
      <p:pic>
        <p:nvPicPr>
          <p:cNvPr id="2053" name="Picture 12" descr="RVVm8MCngi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525621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пке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5688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chemeClr val="bg1"/>
                </a:solidFill>
              </a:rPr>
              <a:t>У вільний час я полюбляю слухати музику…</a:t>
            </a:r>
            <a:endParaRPr lang="ru-RU" sz="3200" b="1" i="1">
              <a:solidFill>
                <a:schemeClr val="bg1"/>
              </a:solidFill>
            </a:endParaRPr>
          </a:p>
        </p:txBody>
      </p:sp>
      <p:pic>
        <p:nvPicPr>
          <p:cNvPr id="3078" name="Picture 7" descr="y_85608eb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рп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76600" y="4508500"/>
            <a:ext cx="55800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>
                <a:solidFill>
                  <a:schemeClr val="bg1"/>
                </a:solidFill>
                <a:latin typeface="Monotype Corsiva" pitchFamily="66" charset="0"/>
              </a:rPr>
              <a:t>Також проводжу вільний час зі своїми кращими друзями…</a:t>
            </a:r>
            <a:endParaRPr lang="ru-RU" sz="4400" b="1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102" name="Picture 7" descr="UngCe3D0kk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0"/>
            <a:ext cx="44275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парин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3429000"/>
            <a:ext cx="3168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solidFill>
                  <a:schemeClr val="bg1"/>
                </a:solidFill>
                <a:latin typeface="Monotype Corsiva" pitchFamily="66" charset="0"/>
              </a:rPr>
              <a:t>Я займаюся легкою атлетикою… мені це дуже подобається…</a:t>
            </a:r>
            <a:endParaRPr lang="ru-RU" sz="4000" b="1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6" name="Picture 7" descr="z_c5c53c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0"/>
            <a:ext cx="2563813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аор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51388" y="0"/>
            <a:ext cx="43926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latin typeface="Monotype Corsiva" pitchFamily="66" charset="0"/>
              </a:rPr>
              <a:t>Я добре вчуся… Моїми улюбленими шкільними предметами є фізкультура, музика, обр.мистецтво, фізика, укр.література, світ.література…</a:t>
            </a:r>
            <a:endParaRPr lang="ru-RU" sz="3600" b="1">
              <a:latin typeface="Monotype Corsiva" pitchFamily="66" charset="0"/>
            </a:endParaRPr>
          </a:p>
        </p:txBody>
      </p:sp>
      <p:pic>
        <p:nvPicPr>
          <p:cNvPr id="6150" name="Picture 7" descr="z_b3f4a4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933825"/>
            <a:ext cx="29749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z_fd745a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0"/>
            <a:ext cx="250983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ап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91250" y="188913"/>
            <a:ext cx="29527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latin typeface="Bodoni MT Black" pitchFamily="18" charset="0"/>
              </a:rPr>
              <a:t>Я приймаю активну участь в житті нашого класу… Мені подобається брати участь в шкільних конкурсах…</a:t>
            </a:r>
            <a:endParaRPr lang="ru-RU" sz="2800"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z_8a210ad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94075" cy="4525963"/>
          </a:xfrm>
          <a:noFill/>
        </p:spPr>
      </p:pic>
      <p:pic>
        <p:nvPicPr>
          <p:cNvPr id="8196" name="Picture 6" descr="z_3a676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0"/>
            <a:ext cx="33813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z_b8eb4a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365625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апро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0"/>
            <a:ext cx="23399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z_b61da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3862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lu0T_bAwWV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965700"/>
            <a:ext cx="25209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4" descr="ипрпм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4437063"/>
            <a:ext cx="2520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иан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z_4fadb4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04813"/>
            <a:ext cx="34925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z_68400c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250507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z_c3a511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992313"/>
            <a:ext cx="3344862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Gigi</vt:lpstr>
      <vt:lpstr>Monotype Corsiva</vt:lpstr>
      <vt:lpstr>Bodoni MT Black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Пользователь</cp:lastModifiedBy>
  <cp:revision>4</cp:revision>
  <dcterms:created xsi:type="dcterms:W3CDTF">2012-11-13T16:19:33Z</dcterms:created>
  <dcterms:modified xsi:type="dcterms:W3CDTF">2013-10-30T22:39:30Z</dcterms:modified>
</cp:coreProperties>
</file>