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83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6" r:id="rId12"/>
    <p:sldId id="277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7" r:id="rId21"/>
    <p:sldId id="282" r:id="rId22"/>
    <p:sldId id="281" r:id="rId23"/>
    <p:sldId id="280" r:id="rId24"/>
  </p:sldIdLst>
  <p:sldSz cx="10801350" cy="7561263"/>
  <p:notesSz cx="6858000" cy="9144000"/>
  <p:defaultTextStyle>
    <a:defPPr>
      <a:defRPr lang="ru-RU"/>
    </a:defPPr>
    <a:lvl1pPr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3875" indent="-66675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7750" indent="-133350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73213" indent="-201613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97088" indent="-268288" algn="l" defTabSz="10477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2" autoAdjust="0"/>
    <p:restoredTop sz="94660"/>
  </p:normalViewPr>
  <p:slideViewPr>
    <p:cSldViewPr>
      <p:cViewPr varScale="1">
        <p:scale>
          <a:sx n="60" d="100"/>
          <a:sy n="60" d="100"/>
        </p:scale>
        <p:origin x="-762" y="-90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5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5" y="4284718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2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FD02-EB70-4D38-9719-D7FE186D028C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6990-40AA-4249-92CB-0B3C5A2CB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8EDD-6256-4242-BFDC-A50D489CF607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558F-046E-4496-B015-2803F0B25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34306"/>
            <a:ext cx="2870983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34306"/>
            <a:ext cx="843293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0E14-9E65-418F-8305-3DD826E33B96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346B-C8B9-4099-BACF-004C0AD9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418B-54B3-4AED-A3C7-D15BD8DEBD52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6827-82E6-492A-A6C9-79B20D8DE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4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28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1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6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3097-C437-4A17-BFE5-0327074D86C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AC2A-DAF0-44C5-B46F-7E90EBC50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944575"/>
            <a:ext cx="5651956" cy="55029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646F-B414-4532-89CC-2E7E482D3944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46D5-7F0F-4BD3-B94E-030C94DA4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02802"/>
            <a:ext cx="972121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65" indent="0">
              <a:buNone/>
              <a:defRPr sz="2300" b="1"/>
            </a:lvl2pPr>
            <a:lvl3pPr marL="1049131" indent="0">
              <a:buNone/>
              <a:defRPr sz="2100" b="1"/>
            </a:lvl3pPr>
            <a:lvl4pPr marL="1573695" indent="0">
              <a:buNone/>
              <a:defRPr sz="1800" b="1"/>
            </a:lvl4pPr>
            <a:lvl5pPr marL="2098261" indent="0">
              <a:buNone/>
              <a:defRPr sz="1800" b="1"/>
            </a:lvl5pPr>
            <a:lvl6pPr marL="2622826" indent="0">
              <a:buNone/>
              <a:defRPr sz="1800" b="1"/>
            </a:lvl6pPr>
            <a:lvl7pPr marL="3147391" indent="0">
              <a:buNone/>
              <a:defRPr sz="1800" b="1"/>
            </a:lvl7pPr>
            <a:lvl8pPr marL="3671956" indent="0">
              <a:buNone/>
              <a:defRPr sz="1800" b="1"/>
            </a:lvl8pPr>
            <a:lvl9pPr marL="41965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9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65" indent="0">
              <a:buNone/>
              <a:defRPr sz="2300" b="1"/>
            </a:lvl2pPr>
            <a:lvl3pPr marL="1049131" indent="0">
              <a:buNone/>
              <a:defRPr sz="2100" b="1"/>
            </a:lvl3pPr>
            <a:lvl4pPr marL="1573695" indent="0">
              <a:buNone/>
              <a:defRPr sz="1800" b="1"/>
            </a:lvl4pPr>
            <a:lvl5pPr marL="2098261" indent="0">
              <a:buNone/>
              <a:defRPr sz="1800" b="1"/>
            </a:lvl5pPr>
            <a:lvl6pPr marL="2622826" indent="0">
              <a:buNone/>
              <a:defRPr sz="1800" b="1"/>
            </a:lvl6pPr>
            <a:lvl7pPr marL="3147391" indent="0">
              <a:buNone/>
              <a:defRPr sz="1800" b="1"/>
            </a:lvl7pPr>
            <a:lvl8pPr marL="3671956" indent="0">
              <a:buNone/>
              <a:defRPr sz="1800" b="1"/>
            </a:lvl8pPr>
            <a:lvl9pPr marL="41965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9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189-2B62-48A9-A1BA-7DB568F7C0AF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D75B-B941-4C06-9CD1-F73A2D008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E6AB-3EFB-45B6-AEFA-F2732271FB7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2DA4-1C28-4071-84E0-0DE4D41B9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51FF-8379-4294-A86D-32B4934835D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4C1F-11AF-4F5E-A158-C5AE4E96E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30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565" indent="0">
              <a:buNone/>
              <a:defRPr sz="1400"/>
            </a:lvl2pPr>
            <a:lvl3pPr marL="1049131" indent="0">
              <a:buNone/>
              <a:defRPr sz="1100"/>
            </a:lvl3pPr>
            <a:lvl4pPr marL="1573695" indent="0">
              <a:buNone/>
              <a:defRPr sz="1000"/>
            </a:lvl4pPr>
            <a:lvl5pPr marL="2098261" indent="0">
              <a:buNone/>
              <a:defRPr sz="1000"/>
            </a:lvl5pPr>
            <a:lvl6pPr marL="2622826" indent="0">
              <a:buNone/>
              <a:defRPr sz="1000"/>
            </a:lvl6pPr>
            <a:lvl7pPr marL="3147391" indent="0">
              <a:buNone/>
              <a:defRPr sz="1000"/>
            </a:lvl7pPr>
            <a:lvl8pPr marL="3671956" indent="0">
              <a:buNone/>
              <a:defRPr sz="1000"/>
            </a:lvl8pPr>
            <a:lvl9pPr marL="41965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0145-E2B6-4A49-A744-020221AE4932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473D-E463-4CD5-94C6-887ACCE85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4565" indent="0">
              <a:buNone/>
              <a:defRPr sz="3200"/>
            </a:lvl2pPr>
            <a:lvl3pPr marL="1049131" indent="0">
              <a:buNone/>
              <a:defRPr sz="2800"/>
            </a:lvl3pPr>
            <a:lvl4pPr marL="1573695" indent="0">
              <a:buNone/>
              <a:defRPr sz="2300"/>
            </a:lvl4pPr>
            <a:lvl5pPr marL="2098261" indent="0">
              <a:buNone/>
              <a:defRPr sz="2300"/>
            </a:lvl5pPr>
            <a:lvl6pPr marL="2622826" indent="0">
              <a:buNone/>
              <a:defRPr sz="2300"/>
            </a:lvl6pPr>
            <a:lvl7pPr marL="3147391" indent="0">
              <a:buNone/>
              <a:defRPr sz="2300"/>
            </a:lvl7pPr>
            <a:lvl8pPr marL="3671956" indent="0">
              <a:buNone/>
              <a:defRPr sz="2300"/>
            </a:lvl8pPr>
            <a:lvl9pPr marL="4196520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565" indent="0">
              <a:buNone/>
              <a:defRPr sz="1400"/>
            </a:lvl2pPr>
            <a:lvl3pPr marL="1049131" indent="0">
              <a:buNone/>
              <a:defRPr sz="1100"/>
            </a:lvl3pPr>
            <a:lvl4pPr marL="1573695" indent="0">
              <a:buNone/>
              <a:defRPr sz="1000"/>
            </a:lvl4pPr>
            <a:lvl5pPr marL="2098261" indent="0">
              <a:buNone/>
              <a:defRPr sz="1000"/>
            </a:lvl5pPr>
            <a:lvl6pPr marL="2622826" indent="0">
              <a:buNone/>
              <a:defRPr sz="1000"/>
            </a:lvl6pPr>
            <a:lvl7pPr marL="3147391" indent="0">
              <a:buNone/>
              <a:defRPr sz="1000"/>
            </a:lvl7pPr>
            <a:lvl8pPr marL="3671956" indent="0">
              <a:buNone/>
              <a:defRPr sz="1000"/>
            </a:lvl8pPr>
            <a:lvl9pPr marL="41965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6726-C783-449B-9A2E-7F4FFD9AFDB4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FAA4-37D3-43A8-A305-9D5AE0F77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303213"/>
            <a:ext cx="97218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911" tIns="52457" rIns="104911" bIns="524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9750" y="1763713"/>
            <a:ext cx="97218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911" tIns="52457" rIns="104911" bIns="52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750" y="7008813"/>
            <a:ext cx="2520950" cy="401637"/>
          </a:xfrm>
          <a:prstGeom prst="rect">
            <a:avLst/>
          </a:prstGeom>
        </p:spPr>
        <p:txBody>
          <a:bodyPr vert="horz" lIns="104911" tIns="52457" rIns="104911" bIns="52457" rtlCol="0" anchor="ctr"/>
          <a:lstStyle>
            <a:lvl1pPr algn="l" defTabSz="104913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21471-F7BD-4596-B85C-FFBBCBFB1B5D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938" y="7008813"/>
            <a:ext cx="3419475" cy="401637"/>
          </a:xfrm>
          <a:prstGeom prst="rect">
            <a:avLst/>
          </a:prstGeom>
        </p:spPr>
        <p:txBody>
          <a:bodyPr vert="horz" lIns="104911" tIns="52457" rIns="104911" bIns="52457" rtlCol="0" anchor="ctr"/>
          <a:lstStyle>
            <a:lvl1pPr algn="ctr" defTabSz="104913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650" y="7008813"/>
            <a:ext cx="2520950" cy="401637"/>
          </a:xfrm>
          <a:prstGeom prst="rect">
            <a:avLst/>
          </a:prstGeom>
        </p:spPr>
        <p:txBody>
          <a:bodyPr vert="horz" lIns="104911" tIns="52457" rIns="104911" bIns="52457" rtlCol="0" anchor="ctr"/>
          <a:lstStyle>
            <a:lvl1pPr algn="r" defTabSz="104913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722001-CA88-4579-BBDE-3B82917F9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77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77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77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77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77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775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2113" indent="-392113" algn="l" defTabSz="1047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0900" indent="-327025" algn="l" defTabSz="1047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275" indent="-261938" algn="l" defTabSz="1047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150" indent="-261938" algn="l" defTabSz="1047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9025" indent="-261938" algn="l" defTabSz="10477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109" indent="-262283" algn="l" defTabSz="10491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675" indent="-262283" algn="l" defTabSz="10491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239" indent="-262283" algn="l" defTabSz="10491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8804" indent="-262283" algn="l" defTabSz="10491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565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131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695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261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2826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391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1956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520" algn="l" defTabSz="10491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5899" y="923111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Ребята!!!</a:t>
            </a:r>
          </a:p>
          <a:p>
            <a:pPr algn="ctr"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</a:p>
          <a:p>
            <a:pPr algn="ctr"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3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-84138" y="0"/>
            <a:ext cx="1091406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4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114300" y="0"/>
            <a:ext cx="10501313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5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-15875"/>
            <a:ext cx="10801350" cy="759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6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080135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7-1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80135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7-2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080135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7-3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080135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0"/>
          <p:cNvSpPr txBox="1">
            <a:spLocks noChangeArrowheads="1"/>
          </p:cNvSpPr>
          <p:nvPr/>
        </p:nvSpPr>
        <p:spPr bwMode="auto">
          <a:xfrm>
            <a:off x="3971925" y="1779588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5" name="Picture 87" descr="E:\ЮИД\znaki\знаки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493713"/>
            <a:ext cx="6281737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Прямоугольник 79"/>
          <p:cNvSpPr/>
          <p:nvPr/>
        </p:nvSpPr>
        <p:spPr>
          <a:xfrm>
            <a:off x="5392531" y="923113"/>
            <a:ext cx="5151680" cy="2585309"/>
          </a:xfrm>
          <a:prstGeom prst="rect">
            <a:avLst/>
          </a:prstGeom>
        </p:spPr>
        <p:txBody>
          <a:bodyPr lIns="91428" tIns="45713" rIns="91428" bIns="45713">
            <a:spAutoFit/>
          </a:bodyPr>
          <a:lstStyle/>
          <a:p>
            <a:pPr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 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ЮНОГО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ПЕШЕХОДА</a:t>
            </a:r>
            <a:endParaRPr lang="ru-RU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85800" y="922338"/>
            <a:ext cx="9518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Выйдя на улицу,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юный пешеход должен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 вежливо передвигаться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 только по тротуару или обочине!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829175" y="4495800"/>
          <a:ext cx="1357313" cy="2246313"/>
        </p:xfrm>
        <a:graphic>
          <a:graphicData uri="http://schemas.openxmlformats.org/presentationml/2006/ole">
            <p:oleObj spid="_x0000_s19460" r:id="rId3" imgW="1776413" imgH="3170238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257300" y="779463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3" rIns="91428" bIns="45713">
            <a:spAutoFit/>
          </a:bodyPr>
          <a:lstStyle/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Переходить проезжую часть дороги юный пешеход  должен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только на разрешающий (зелёный) сигнал светофора,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по пешеходному переходу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или на перекрёстках!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484" name="Object 1"/>
          <p:cNvGraphicFramePr>
            <a:graphicFrameLocks noChangeAspect="1"/>
          </p:cNvGraphicFramePr>
          <p:nvPr/>
        </p:nvGraphicFramePr>
        <p:xfrm>
          <a:off x="4972050" y="5259388"/>
          <a:ext cx="1123950" cy="1858962"/>
        </p:xfrm>
        <a:graphic>
          <a:graphicData uri="http://schemas.openxmlformats.org/presentationml/2006/ole">
            <p:oleObj spid="_x0000_s20484" r:id="rId3" imgW="1776413" imgH="3170238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1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36525"/>
            <a:ext cx="10688638" cy="728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042988" y="636588"/>
            <a:ext cx="8643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3" rIns="91428" bIns="45713">
            <a:spAutoFit/>
          </a:bodyPr>
          <a:lstStyle/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Юный пешеход не должен выходить или выбегать на проезжую часть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из-за стоящего транспорта, деревьев, не осмотрев предварительно улицу!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1508" name="Object 1"/>
          <p:cNvGraphicFramePr>
            <a:graphicFrameLocks noChangeAspect="1"/>
          </p:cNvGraphicFramePr>
          <p:nvPr/>
        </p:nvGraphicFramePr>
        <p:xfrm>
          <a:off x="4829175" y="5180013"/>
          <a:ext cx="1214438" cy="2009775"/>
        </p:xfrm>
        <a:graphic>
          <a:graphicData uri="http://schemas.openxmlformats.org/presentationml/2006/ole">
            <p:oleObj spid="_x0000_s21508" r:id="rId3" imgW="1776413" imgH="3170238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71613" y="493713"/>
            <a:ext cx="78882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Юному пешеходу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запрещается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перебегать проезжую часть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 перед близко движущимся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транспортом!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4757738" y="4416425"/>
          <a:ext cx="1643062" cy="2719388"/>
        </p:xfrm>
        <a:graphic>
          <a:graphicData uri="http://schemas.openxmlformats.org/presentationml/2006/ole">
            <p:oleObj spid="_x0000_s22532" r:id="rId3" imgW="1776413" imgH="3170238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900238" y="922338"/>
            <a:ext cx="7153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Юный пешеход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всегда должен соблюдать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 требования правил 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4800" b="1"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4614863" y="4210050"/>
          <a:ext cx="1714500" cy="2836863"/>
        </p:xfrm>
        <a:graphic>
          <a:graphicData uri="http://schemas.openxmlformats.org/presentationml/2006/ole">
            <p:oleObj spid="_x0000_s23556" r:id="rId3" imgW="1776413" imgH="3170238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4579" name="Object 1"/>
          <p:cNvGraphicFramePr>
            <a:graphicFrameLocks noChangeAspect="1"/>
          </p:cNvGraphicFramePr>
          <p:nvPr/>
        </p:nvGraphicFramePr>
        <p:xfrm>
          <a:off x="9043988" y="4837113"/>
          <a:ext cx="1500187" cy="2482850"/>
        </p:xfrm>
        <a:graphic>
          <a:graphicData uri="http://schemas.openxmlformats.org/presentationml/2006/ole">
            <p:oleObj spid="_x0000_s24579" r:id="rId3" imgW="1776413" imgH="3170238" progId="">
              <p:embed/>
            </p:oleObj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4581" name="Object 3"/>
          <p:cNvGraphicFramePr>
            <a:graphicFrameLocks noChangeAspect="1"/>
          </p:cNvGraphicFramePr>
          <p:nvPr/>
        </p:nvGraphicFramePr>
        <p:xfrm>
          <a:off x="8972550" y="350838"/>
          <a:ext cx="1552575" cy="2570162"/>
        </p:xfrm>
        <a:graphic>
          <a:graphicData uri="http://schemas.openxmlformats.org/presentationml/2006/ole">
            <p:oleObj spid="_x0000_s24581" r:id="rId4" imgW="1776413" imgH="3170238" progId="">
              <p:embed/>
            </p:oleObj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257175" y="4924425"/>
          <a:ext cx="1501775" cy="2484438"/>
        </p:xfrm>
        <a:graphic>
          <a:graphicData uri="http://schemas.openxmlformats.org/presentationml/2006/ole">
            <p:oleObj spid="_x0000_s24583" r:id="rId5" imgW="1776413" imgH="3170238" progId="">
              <p:embed/>
            </p:oleObj>
          </a:graphicData>
        </a:graphic>
      </p:graphicFrame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-207963"/>
            <a:ext cx="184150" cy="4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3" rIns="91428" bIns="4571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185738" y="207963"/>
          <a:ext cx="1643062" cy="2720975"/>
        </p:xfrm>
        <a:graphic>
          <a:graphicData uri="http://schemas.openxmlformats.org/presentationml/2006/ole">
            <p:oleObj spid="_x0000_s24585" r:id="rId6" imgW="1776413" imgH="3170238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57405" y="2208996"/>
            <a:ext cx="6643734" cy="3046974"/>
          </a:xfrm>
          <a:prstGeom prst="rect">
            <a:avLst/>
          </a:prstGeom>
          <a:noFill/>
        </p:spPr>
        <p:txBody>
          <a:bodyPr lIns="91428" tIns="45713" rIns="91428" bIns="45713">
            <a:spAutoFit/>
          </a:bodyPr>
          <a:lstStyle/>
          <a:p>
            <a:pPr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</a:t>
            </a:r>
          </a:p>
          <a:p>
            <a:pPr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ПРАВИЛА</a:t>
            </a:r>
          </a:p>
          <a:p>
            <a:pPr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ПОВЕДЕНИЯ </a:t>
            </a:r>
          </a:p>
          <a:p>
            <a:pPr defTabSz="10491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В ГОРОДЕ 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1-2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-12700" y="0"/>
            <a:ext cx="1082675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-3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080135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1-4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8575" y="0"/>
            <a:ext cx="11088688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1-5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079976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1-6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-100013" y="0"/>
            <a:ext cx="10798176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2-1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14288"/>
            <a:ext cx="10801350" cy="7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2-2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14288"/>
            <a:ext cx="10801350" cy="7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105</Words>
  <Application>Microsoft Office PowerPoint</Application>
  <PresentationFormat>Произвольный</PresentationFormat>
  <Paragraphs>29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>Admin</dc:creator>
  <cp:lastModifiedBy>Пользователь</cp:lastModifiedBy>
  <cp:revision>13</cp:revision>
  <dcterms:created xsi:type="dcterms:W3CDTF">2010-09-19T06:22:23Z</dcterms:created>
  <dcterms:modified xsi:type="dcterms:W3CDTF">2013-10-15T22:23:40Z</dcterms:modified>
</cp:coreProperties>
</file>