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6"/>
  </p:notesMasterIdLst>
  <p:sldIdLst>
    <p:sldId id="266" r:id="rId2"/>
    <p:sldId id="278" r:id="rId3"/>
    <p:sldId id="280" r:id="rId4"/>
    <p:sldId id="279" r:id="rId5"/>
    <p:sldId id="276" r:id="rId6"/>
    <p:sldId id="277" r:id="rId7"/>
    <p:sldId id="281" r:id="rId8"/>
    <p:sldId id="275" r:id="rId9"/>
    <p:sldId id="267" r:id="rId10"/>
    <p:sldId id="269" r:id="rId11"/>
    <p:sldId id="272" r:id="rId12"/>
    <p:sldId id="270" r:id="rId13"/>
    <p:sldId id="271" r:id="rId14"/>
    <p:sldId id="268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971" autoAdjust="0"/>
    <p:restoredTop sz="94660"/>
  </p:normalViewPr>
  <p:slideViewPr>
    <p:cSldViewPr>
      <p:cViewPr varScale="1">
        <p:scale>
          <a:sx n="67" d="100"/>
          <a:sy n="67" d="100"/>
        </p:scale>
        <p:origin x="-94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D9C7C76-9236-4134-A5FF-FA808EB57708}" type="datetimeFigureOut">
              <a:rPr lang="ru-RU"/>
              <a:pPr>
                <a:defRPr/>
              </a:pPr>
              <a:t>16.10.2013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8C1CDA7-A9BE-41A9-8FFA-B0B658845A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C7E2FA6-C664-44DF-BF63-DD4A5454C3E1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DA113-E3F7-4114-AB13-13B50E32001E}" type="datetimeFigureOut">
              <a:rPr lang="ru-RU"/>
              <a:pPr>
                <a:defRPr/>
              </a:pPr>
              <a:t>16.10.2013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02150-EEAB-49F8-B6CA-85CBECB76A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C1B2A-E919-42EE-BD05-A4A2CB712BEF}" type="datetimeFigureOut">
              <a:rPr lang="ru-RU"/>
              <a:pPr>
                <a:defRPr/>
              </a:pPr>
              <a:t>16.10.2013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B50AD-1D02-4A63-8E3C-BD758509E3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00606-E54D-4567-9A8D-AE75CABDFB8A}" type="datetimeFigureOut">
              <a:rPr lang="ru-RU"/>
              <a:pPr>
                <a:defRPr/>
              </a:pPr>
              <a:t>16.10.2013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005F4-A6F7-4F12-84E3-4CB374B4D4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60D3C-7D76-4CAC-8DFD-FF0B6DC2F343}" type="datetimeFigureOut">
              <a:rPr lang="ru-RU"/>
              <a:pPr>
                <a:defRPr/>
              </a:pPr>
              <a:t>16.10.2013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BDB10-45A0-4CCF-B47A-893BA62CBD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D2EB5-6004-463E-92F3-E703BFF214C9}" type="datetimeFigureOut">
              <a:rPr lang="ru-RU"/>
              <a:pPr>
                <a:defRPr/>
              </a:pPr>
              <a:t>16.10.2013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E2962-CB4B-4790-8C82-30BE8B77D4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ED7E6-374B-4D4B-9965-0D1A1AD5A901}" type="datetimeFigureOut">
              <a:rPr lang="ru-RU"/>
              <a:pPr>
                <a:defRPr/>
              </a:pPr>
              <a:t>16.10.2013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BD278-293C-4D3E-9A01-67038EBE88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9713B-2395-453D-8D3D-6F2257FE9E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FDDE9-71D4-4879-8D7B-88F2FBF2B6D1}" type="datetimeFigureOut">
              <a:rPr lang="ru-RU"/>
              <a:pPr>
                <a:defRPr/>
              </a:pPr>
              <a:t>16.10.2013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42B55-7CC3-41E9-AADB-5138B47C00CF}" type="datetimeFigureOut">
              <a:rPr lang="ru-RU"/>
              <a:pPr>
                <a:defRPr/>
              </a:pPr>
              <a:t>16.10.2013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D87E7-D83F-4B71-8CB1-E1BEFD5F05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72A25-F691-4B6C-92A9-921C742F5864}" type="datetimeFigureOut">
              <a:rPr lang="ru-RU"/>
              <a:pPr>
                <a:defRPr/>
              </a:pPr>
              <a:t>16.10.2013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0948E-7A32-4508-9AD2-66E10B62F4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AA91C-CAD2-469F-861A-843158DBD5E8}" type="datetimeFigureOut">
              <a:rPr lang="ru-RU"/>
              <a:pPr>
                <a:defRPr/>
              </a:pPr>
              <a:t>16.10.2013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8A678-2FAD-4D88-89FA-D1843C818B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A5BF3-A3D9-4364-9B31-A2BB6B050805}" type="datetimeFigureOut">
              <a:rPr lang="ru-RU"/>
              <a:pPr>
                <a:defRPr/>
              </a:pPr>
              <a:t>16.10.2013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7C481-8D5C-4E1C-9CCA-4E2E7DD127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4C1F0A-4D83-4414-BBA9-A7B90C7FF8DA}" type="datetimeFigureOut">
              <a:rPr lang="ru-RU"/>
              <a:pPr>
                <a:defRPr/>
              </a:pPr>
              <a:t>16.10.2013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54B8FE-F097-40B1-9ABB-C51E447C8C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9" r:id="rId1"/>
    <p:sldLayoutId id="2147483901" r:id="rId2"/>
    <p:sldLayoutId id="2147483910" r:id="rId3"/>
    <p:sldLayoutId id="2147483902" r:id="rId4"/>
    <p:sldLayoutId id="2147483911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268760"/>
            <a:ext cx="8975534" cy="255454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Твои действия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при пожаре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женечка\Pictures\пожар\img1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33375"/>
            <a:ext cx="5545137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795963" y="404813"/>
            <a:ext cx="3529012" cy="62484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Подготовь кусок яркой ткани, предмет одежды или фонарик, чтобы подавать спасателям сигналы.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женечка\Pictures\пожар\img1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60350"/>
            <a:ext cx="4702175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220071" y="260649"/>
            <a:ext cx="3923929" cy="563231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Если балкон отсутствует, сядь на пол и накройся мокрым одеялом, так чтобы тебя легко обнаружили.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женечка\Pictures\пожар\img1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0"/>
            <a:ext cx="8497888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894435" y="5733256"/>
            <a:ext cx="677608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Создай запас воды.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женечка\Desktop\img1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496887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143504" y="0"/>
            <a:ext cx="4000496" cy="692497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Если концентрация дыма высока или резко повысилась температура,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Постарайся выйти на балкон и плотно закрой за собой дверь. Захвати влажное одеяло или другую плотную ткань для защиты от огня в случае его проникновения через дверь или окно.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женечка\Pictures\пожар\img1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5094287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364088" y="980728"/>
            <a:ext cx="4032448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Сохраняй спокойствие.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Ты же вызвал пожарных?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Они обязательно скоро прибудут.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женечка\Pictures\пожар\img1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0"/>
            <a:ext cx="8135938" cy="527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5720" y="5572140"/>
            <a:ext cx="8640960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Вызови пожарную команду по телефону 01, чётко называя адрес и фамилию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14876" y="-714404"/>
            <a:ext cx="1071570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3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endParaRPr lang="ru-RU" sz="23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женечка\Pictures\пожар\img1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88913"/>
            <a:ext cx="8304213" cy="560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-214346" y="5929330"/>
            <a:ext cx="9501254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Сообщи о пожаре ближайшим соседям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женечка\Pictures\пожар\img1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88913"/>
            <a:ext cx="7305675" cy="538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57158" y="5429264"/>
            <a:ext cx="853244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Выключи горящий электроприбор и накрой его одеялом или ковром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женечка\Pictures\пожар\img1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333375"/>
            <a:ext cx="7854950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85720" y="5286388"/>
            <a:ext cx="8676456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Помоги выбраться из помещения всем, кто не может сделать это самостоятельно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женечка\Pictures\пожар\img1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88913"/>
            <a:ext cx="7116762" cy="494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39552" y="5157192"/>
            <a:ext cx="8352928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Выбирайся из задымлённого помещения ползком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женечка\Pictures\пожар\img1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88913"/>
            <a:ext cx="6335713" cy="514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9512" y="5373216"/>
            <a:ext cx="9361040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Не открывай окна во время пожара, чтобы не было доступа кислорода для горения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женечка\Pictures\img1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341438"/>
            <a:ext cx="6264275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67544" y="188640"/>
            <a:ext cx="8208912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Действия в случае невозможности покинуть горящую квартиру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551712" y="1268760"/>
            <a:ext cx="2592288" cy="544764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Вызови пожарную охрану по телефону </a:t>
            </a:r>
            <a:r>
              <a:rPr lang="ru-RU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01</a:t>
            </a:r>
            <a:r>
              <a:rPr lang="ru-RU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сообщи адрес, фамилию, что горит. Не паникуй, помощь обязательно придёт.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женечка\Pictures\пожар\img1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765175"/>
            <a:ext cx="5761037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929313" y="428625"/>
            <a:ext cx="3455987" cy="55086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Закройся в дальней от пожара комнате, заткни все щели и </a:t>
            </a:r>
            <a:r>
              <a:rPr lang="ru-RU" sz="32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вентиляци-онные</a:t>
            </a:r>
            <a:r>
              <a:rPr lang="ru-RU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отверстия мокрой тряпкой.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283</TotalTime>
  <Words>198</Words>
  <Application>Microsoft Office PowerPoint</Application>
  <PresentationFormat>Экран (4:3)</PresentationFormat>
  <Paragraphs>21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женечка</dc:creator>
  <cp:lastModifiedBy>Пользователь</cp:lastModifiedBy>
  <cp:revision>36</cp:revision>
  <dcterms:created xsi:type="dcterms:W3CDTF">2010-05-04T16:18:19Z</dcterms:created>
  <dcterms:modified xsi:type="dcterms:W3CDTF">2013-10-15T22:34:56Z</dcterms:modified>
</cp:coreProperties>
</file>