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Ec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sto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75685" y="-1107504"/>
            <a:ext cx="11479099" cy="91450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Ec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101020_Müll_Ballon_Reuss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89630" y="-1395536"/>
            <a:ext cx="13211156" cy="87849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Ec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0005-009-Zagrjaznenie-v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84815" y="-1179512"/>
            <a:ext cx="13252345" cy="885698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Ec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pic>
        <p:nvPicPr>
          <p:cNvPr id="4098" name="Picture 2" descr="C:\Users\Пользователь\Desktop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78406" y="-819472"/>
            <a:ext cx="12694192" cy="8208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Ec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pic>
        <p:nvPicPr>
          <p:cNvPr id="5122" name="Picture 2" descr="C:\Users\Пользователь\Desktop\58106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61271" y="0"/>
            <a:ext cx="10464124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ртОрт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Ec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0" y="-2286000"/>
            <a:ext cx="18288000" cy="11430000"/>
          </a:xfrm>
          <a:prstGeom prst="rect">
            <a:avLst/>
          </a:prstGeom>
          <a:noFill/>
        </p:spPr>
      </p:pic>
      <p:pic>
        <p:nvPicPr>
          <p:cNvPr id="7170" name="Picture 2" descr="C:\Users\Пользователь\Desktop\ClearWater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428626"/>
            <a:ext cx="9753600" cy="72866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Ec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92896" y="-2403648"/>
            <a:ext cx="18288000" cy="11430000"/>
          </a:xfrm>
          <a:prstGeom prst="rect">
            <a:avLst/>
          </a:prstGeom>
          <a:noFill/>
        </p:spPr>
      </p:pic>
      <p:pic>
        <p:nvPicPr>
          <p:cNvPr id="6146" name="Picture 2" descr="C:\Users\Пользователь\Desktop\chistaya-voda-eto-jiz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2063031"/>
            <a:ext cx="9972599" cy="93001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1259632" y="5657671"/>
            <a:ext cx="8856984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в </a:t>
            </a:r>
            <a:r>
              <a:rPr lang="ru-RU" sz="7200" b="1" cap="none" spc="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</a:t>
            </a:r>
            <a:r>
              <a:rPr lang="uk-UA" sz="7200" b="1" cap="none" spc="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</a:t>
            </a:r>
            <a:r>
              <a:rPr lang="ru-RU" sz="7200" b="1" cap="none" spc="0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r>
              <a:rPr lang="ru-RU" sz="7200" b="1" cap="none" spc="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руках</a:t>
            </a:r>
            <a:endParaRPr lang="ru-RU" sz="7200" b="1" cap="none" spc="0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ртОрт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2013-11-15T15:46:09Z</dcterms:created>
  <dcterms:modified xsi:type="dcterms:W3CDTF">2013-11-15T16:00:25Z</dcterms:modified>
</cp:coreProperties>
</file>