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81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000"/>
    <a:srgbClr val="007A00"/>
    <a:srgbClr val="194B32"/>
    <a:srgbClr val="0066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D54FD-F9A4-4FC8-B47D-B80BA215EF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5D93AB-911C-4C5B-B2D2-54885983B5E8}">
      <dgm:prSet phldrT="[Текст]"/>
      <dgm:spPr/>
      <dgm:t>
        <a:bodyPr/>
        <a:lstStyle/>
        <a:p>
          <a:r>
            <a:rPr lang="uk-UA" dirty="0" smtClean="0"/>
            <a:t>Забарвлення комах</a:t>
          </a:r>
          <a:endParaRPr lang="uk-UA" dirty="0"/>
        </a:p>
      </dgm:t>
    </dgm:pt>
    <dgm:pt modelId="{965F2A48-AE48-42DD-B274-F1259BA0028D}" type="parTrans" cxnId="{3B1491C0-7E0E-4740-9107-3614616F7868}">
      <dgm:prSet/>
      <dgm:spPr/>
      <dgm:t>
        <a:bodyPr/>
        <a:lstStyle/>
        <a:p>
          <a:endParaRPr lang="uk-UA"/>
        </a:p>
      </dgm:t>
    </dgm:pt>
    <dgm:pt modelId="{42FCCEBE-268D-45B5-973A-C7D6FBB63A4C}" type="sibTrans" cxnId="{3B1491C0-7E0E-4740-9107-3614616F7868}">
      <dgm:prSet/>
      <dgm:spPr/>
      <dgm:t>
        <a:bodyPr/>
        <a:lstStyle/>
        <a:p>
          <a:endParaRPr lang="uk-UA"/>
        </a:p>
      </dgm:t>
    </dgm:pt>
    <dgm:pt modelId="{27470E49-2DB0-4C9E-9E7D-E1971958117A}">
      <dgm:prSet phldrT="[Текст]"/>
      <dgm:spPr/>
      <dgm:t>
        <a:bodyPr/>
        <a:lstStyle/>
        <a:p>
          <a:r>
            <a:rPr lang="uk-UA" dirty="0" smtClean="0"/>
            <a:t>Фізичне</a:t>
          </a:r>
          <a:endParaRPr lang="uk-UA" dirty="0"/>
        </a:p>
      </dgm:t>
    </dgm:pt>
    <dgm:pt modelId="{4C7CC87F-9691-40C9-885E-199E4989D77A}" type="parTrans" cxnId="{9A582F41-1E9E-4B64-AD4F-54AA7F9A1D97}">
      <dgm:prSet/>
      <dgm:spPr/>
      <dgm:t>
        <a:bodyPr/>
        <a:lstStyle/>
        <a:p>
          <a:endParaRPr lang="uk-UA"/>
        </a:p>
      </dgm:t>
    </dgm:pt>
    <dgm:pt modelId="{1ABA2926-0171-48F7-8BAA-C9A59AEE3913}" type="sibTrans" cxnId="{9A582F41-1E9E-4B64-AD4F-54AA7F9A1D97}">
      <dgm:prSet/>
      <dgm:spPr/>
      <dgm:t>
        <a:bodyPr/>
        <a:lstStyle/>
        <a:p>
          <a:endParaRPr lang="uk-UA"/>
        </a:p>
      </dgm:t>
    </dgm:pt>
    <dgm:pt modelId="{324C6F3C-A9FE-4CBE-AE53-BDA37EED31C4}">
      <dgm:prSet phldrT="[Текст]"/>
      <dgm:spPr/>
      <dgm:t>
        <a:bodyPr/>
        <a:lstStyle/>
        <a:p>
          <a:r>
            <a:rPr lang="uk-UA" dirty="0" smtClean="0"/>
            <a:t>Хімічне</a:t>
          </a:r>
          <a:endParaRPr lang="uk-UA" dirty="0"/>
        </a:p>
      </dgm:t>
    </dgm:pt>
    <dgm:pt modelId="{EBED7312-8177-4F21-BD50-06F39E04F820}" type="parTrans" cxnId="{37B40165-56C0-4C9E-95D5-C5AC85EB584C}">
      <dgm:prSet/>
      <dgm:spPr/>
      <dgm:t>
        <a:bodyPr/>
        <a:lstStyle/>
        <a:p>
          <a:endParaRPr lang="uk-UA"/>
        </a:p>
      </dgm:t>
    </dgm:pt>
    <dgm:pt modelId="{6B1E1AE5-BCAA-4211-92EE-CD9B4FFBA4A1}" type="sibTrans" cxnId="{37B40165-56C0-4C9E-95D5-C5AC85EB584C}">
      <dgm:prSet/>
      <dgm:spPr/>
      <dgm:t>
        <a:bodyPr/>
        <a:lstStyle/>
        <a:p>
          <a:endParaRPr lang="uk-UA"/>
        </a:p>
      </dgm:t>
    </dgm:pt>
    <dgm:pt modelId="{B1A1A5D4-9693-48EF-845F-30A48FF5095D}">
      <dgm:prSet phldrT="[Текст]"/>
      <dgm:spPr/>
      <dgm:t>
        <a:bodyPr/>
        <a:lstStyle/>
        <a:p>
          <a:r>
            <a:rPr lang="uk-UA" dirty="0" smtClean="0"/>
            <a:t>Пігменти в кутикулі, жировому тілі, гемолімфі</a:t>
          </a:r>
          <a:endParaRPr lang="uk-UA" dirty="0"/>
        </a:p>
      </dgm:t>
    </dgm:pt>
    <dgm:pt modelId="{A1ED9C23-E167-46F5-80B7-879E53797321}" type="parTrans" cxnId="{B7A94A2A-61C5-40B1-847D-FF14FC9A64BF}">
      <dgm:prSet/>
      <dgm:spPr/>
      <dgm:t>
        <a:bodyPr/>
        <a:lstStyle/>
        <a:p>
          <a:endParaRPr lang="uk-UA"/>
        </a:p>
      </dgm:t>
    </dgm:pt>
    <dgm:pt modelId="{378E5A6B-AD80-4B75-A084-F528731330A7}" type="sibTrans" cxnId="{B7A94A2A-61C5-40B1-847D-FF14FC9A64BF}">
      <dgm:prSet/>
      <dgm:spPr/>
      <dgm:t>
        <a:bodyPr/>
        <a:lstStyle/>
        <a:p>
          <a:endParaRPr lang="uk-UA"/>
        </a:p>
      </dgm:t>
    </dgm:pt>
    <dgm:pt modelId="{6421960B-B9B5-4F73-9F4C-164DDA708DC0}">
      <dgm:prSet phldrT="[Текст]"/>
      <dgm:spPr/>
      <dgm:t>
        <a:bodyPr/>
        <a:lstStyle/>
        <a:p>
          <a:r>
            <a:rPr lang="uk-UA" dirty="0" smtClean="0"/>
            <a:t>Заломлення світла, шарах хітину чи лусочках</a:t>
          </a:r>
          <a:endParaRPr lang="uk-UA" dirty="0"/>
        </a:p>
      </dgm:t>
    </dgm:pt>
    <dgm:pt modelId="{DD9A76BD-338B-4C99-8E25-BB8DE6676BD3}" type="sibTrans" cxnId="{FF6D493D-9685-4C40-9ED2-93C4B0908BBC}">
      <dgm:prSet/>
      <dgm:spPr/>
      <dgm:t>
        <a:bodyPr/>
        <a:lstStyle/>
        <a:p>
          <a:endParaRPr lang="uk-UA"/>
        </a:p>
      </dgm:t>
    </dgm:pt>
    <dgm:pt modelId="{6FC3EF0D-6E58-4189-A84A-C9467B25D2A8}" type="parTrans" cxnId="{FF6D493D-9685-4C40-9ED2-93C4B0908BBC}">
      <dgm:prSet/>
      <dgm:spPr/>
      <dgm:t>
        <a:bodyPr/>
        <a:lstStyle/>
        <a:p>
          <a:endParaRPr lang="uk-UA"/>
        </a:p>
      </dgm:t>
    </dgm:pt>
    <dgm:pt modelId="{D95C0ED2-31BF-427D-BE21-7D504468F98E}" type="pres">
      <dgm:prSet presAssocID="{133D54FD-F9A4-4FC8-B47D-B80BA215EF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C1EF81C-F8F0-4C55-9DA8-7B6491F35E72}" type="pres">
      <dgm:prSet presAssocID="{685D93AB-911C-4C5B-B2D2-54885983B5E8}" presName="hierRoot1" presStyleCnt="0"/>
      <dgm:spPr/>
    </dgm:pt>
    <dgm:pt modelId="{7192B77E-A3B0-4A0D-8C7D-0C7DF849D63E}" type="pres">
      <dgm:prSet presAssocID="{685D93AB-911C-4C5B-B2D2-54885983B5E8}" presName="composite" presStyleCnt="0"/>
      <dgm:spPr/>
    </dgm:pt>
    <dgm:pt modelId="{287BC5D8-B606-4429-862C-01AF2FFDCC97}" type="pres">
      <dgm:prSet presAssocID="{685D93AB-911C-4C5B-B2D2-54885983B5E8}" presName="background" presStyleLbl="node0" presStyleIdx="0" presStyleCnt="1"/>
      <dgm:spPr/>
    </dgm:pt>
    <dgm:pt modelId="{0859398F-5CA0-4E2F-A2C0-C525C7FD2CD9}" type="pres">
      <dgm:prSet presAssocID="{685D93AB-911C-4C5B-B2D2-54885983B5E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B58D7FE-DBD7-449F-A4AE-742B8D26D4CC}" type="pres">
      <dgm:prSet presAssocID="{685D93AB-911C-4C5B-B2D2-54885983B5E8}" presName="hierChild2" presStyleCnt="0"/>
      <dgm:spPr/>
    </dgm:pt>
    <dgm:pt modelId="{C6D6E574-852C-4BAD-AA7C-86883482C264}" type="pres">
      <dgm:prSet presAssocID="{4C7CC87F-9691-40C9-885E-199E4989D77A}" presName="Name10" presStyleLbl="parChTrans1D2" presStyleIdx="0" presStyleCnt="2"/>
      <dgm:spPr/>
      <dgm:t>
        <a:bodyPr/>
        <a:lstStyle/>
        <a:p>
          <a:endParaRPr lang="uk-UA"/>
        </a:p>
      </dgm:t>
    </dgm:pt>
    <dgm:pt modelId="{9052315A-EC5B-4EA2-A60B-B3A9F302802C}" type="pres">
      <dgm:prSet presAssocID="{27470E49-2DB0-4C9E-9E7D-E1971958117A}" presName="hierRoot2" presStyleCnt="0"/>
      <dgm:spPr/>
    </dgm:pt>
    <dgm:pt modelId="{A13C9430-6BCE-4044-A09B-B7918ACF4311}" type="pres">
      <dgm:prSet presAssocID="{27470E49-2DB0-4C9E-9E7D-E1971958117A}" presName="composite2" presStyleCnt="0"/>
      <dgm:spPr/>
    </dgm:pt>
    <dgm:pt modelId="{8DA267CD-A05A-4746-9CFE-45E830794529}" type="pres">
      <dgm:prSet presAssocID="{27470E49-2DB0-4C9E-9E7D-E1971958117A}" presName="background2" presStyleLbl="node2" presStyleIdx="0" presStyleCnt="2"/>
      <dgm:spPr/>
    </dgm:pt>
    <dgm:pt modelId="{122915BD-2D99-46E7-B8C1-E49DF542F878}" type="pres">
      <dgm:prSet presAssocID="{27470E49-2DB0-4C9E-9E7D-E1971958117A}" presName="text2" presStyleLbl="fgAcc2" presStyleIdx="0" presStyleCnt="2" custLinFactNeighborX="18789" custLinFactNeighborY="-139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E158B7C-F733-4196-99FF-5B8F1FF0990C}" type="pres">
      <dgm:prSet presAssocID="{27470E49-2DB0-4C9E-9E7D-E1971958117A}" presName="hierChild3" presStyleCnt="0"/>
      <dgm:spPr/>
    </dgm:pt>
    <dgm:pt modelId="{A2BA5B6E-8F61-4441-AD09-3C79683AA9C9}" type="pres">
      <dgm:prSet presAssocID="{6FC3EF0D-6E58-4189-A84A-C9467B25D2A8}" presName="Name17" presStyleLbl="parChTrans1D3" presStyleIdx="0" presStyleCnt="2"/>
      <dgm:spPr/>
      <dgm:t>
        <a:bodyPr/>
        <a:lstStyle/>
        <a:p>
          <a:endParaRPr lang="uk-UA"/>
        </a:p>
      </dgm:t>
    </dgm:pt>
    <dgm:pt modelId="{E4A56DCC-F13E-4030-B5AF-5E6FED929BA5}" type="pres">
      <dgm:prSet presAssocID="{6421960B-B9B5-4F73-9F4C-164DDA708DC0}" presName="hierRoot3" presStyleCnt="0"/>
      <dgm:spPr/>
    </dgm:pt>
    <dgm:pt modelId="{1ED129D8-DC60-4CE1-9E93-8F0083E3C465}" type="pres">
      <dgm:prSet presAssocID="{6421960B-B9B5-4F73-9F4C-164DDA708DC0}" presName="composite3" presStyleCnt="0"/>
      <dgm:spPr/>
    </dgm:pt>
    <dgm:pt modelId="{1887D9D2-7B5B-452F-AA47-E415BF0D4430}" type="pres">
      <dgm:prSet presAssocID="{6421960B-B9B5-4F73-9F4C-164DDA708DC0}" presName="background3" presStyleLbl="node3" presStyleIdx="0" presStyleCnt="2"/>
      <dgm:spPr/>
    </dgm:pt>
    <dgm:pt modelId="{F26259A2-A342-48CA-8A40-C6BDB73CE13B}" type="pres">
      <dgm:prSet presAssocID="{6421960B-B9B5-4F73-9F4C-164DDA708DC0}" presName="text3" presStyleLbl="fgAcc3" presStyleIdx="0" presStyleCnt="2" custLinFactNeighborX="-31562" custLinFactNeighborY="1369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5B1C8E4-8F87-435F-A5C1-8BD6CAF76A8C}" type="pres">
      <dgm:prSet presAssocID="{6421960B-B9B5-4F73-9F4C-164DDA708DC0}" presName="hierChild4" presStyleCnt="0"/>
      <dgm:spPr/>
    </dgm:pt>
    <dgm:pt modelId="{0DFFDB1E-21A2-4881-A9AC-4E10AB0D6130}" type="pres">
      <dgm:prSet presAssocID="{EBED7312-8177-4F21-BD50-06F39E04F820}" presName="Name10" presStyleLbl="parChTrans1D2" presStyleIdx="1" presStyleCnt="2"/>
      <dgm:spPr/>
      <dgm:t>
        <a:bodyPr/>
        <a:lstStyle/>
        <a:p>
          <a:endParaRPr lang="uk-UA"/>
        </a:p>
      </dgm:t>
    </dgm:pt>
    <dgm:pt modelId="{25F59F73-4C82-4916-B7BB-252C6AE25C99}" type="pres">
      <dgm:prSet presAssocID="{324C6F3C-A9FE-4CBE-AE53-BDA37EED31C4}" presName="hierRoot2" presStyleCnt="0"/>
      <dgm:spPr/>
    </dgm:pt>
    <dgm:pt modelId="{D43E870C-1D11-4EEB-8B0F-ED7B0D968684}" type="pres">
      <dgm:prSet presAssocID="{324C6F3C-A9FE-4CBE-AE53-BDA37EED31C4}" presName="composite2" presStyleCnt="0"/>
      <dgm:spPr/>
    </dgm:pt>
    <dgm:pt modelId="{C3937992-F6C2-46DD-9E73-3E327103581F}" type="pres">
      <dgm:prSet presAssocID="{324C6F3C-A9FE-4CBE-AE53-BDA37EED31C4}" presName="background2" presStyleLbl="node2" presStyleIdx="1" presStyleCnt="2"/>
      <dgm:spPr/>
    </dgm:pt>
    <dgm:pt modelId="{A039AA01-1D79-4A7D-BA1C-B05C5BB41C1A}" type="pres">
      <dgm:prSet presAssocID="{324C6F3C-A9FE-4CBE-AE53-BDA37EED31C4}" presName="text2" presStyleLbl="fgAcc2" presStyleIdx="1" presStyleCnt="2" custLinFactNeighborX="9856" custLinFactNeighborY="405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12F0C90-60FD-4E0D-B210-4E0828344B63}" type="pres">
      <dgm:prSet presAssocID="{324C6F3C-A9FE-4CBE-AE53-BDA37EED31C4}" presName="hierChild3" presStyleCnt="0"/>
      <dgm:spPr/>
    </dgm:pt>
    <dgm:pt modelId="{F22D8159-01E4-469D-A7C5-09C3CF7284CA}" type="pres">
      <dgm:prSet presAssocID="{A1ED9C23-E167-46F5-80B7-879E53797321}" presName="Name17" presStyleLbl="parChTrans1D3" presStyleIdx="1" presStyleCnt="2"/>
      <dgm:spPr/>
      <dgm:t>
        <a:bodyPr/>
        <a:lstStyle/>
        <a:p>
          <a:endParaRPr lang="uk-UA"/>
        </a:p>
      </dgm:t>
    </dgm:pt>
    <dgm:pt modelId="{7B7BB0F1-CABB-4B7D-85E2-250AF00AB72D}" type="pres">
      <dgm:prSet presAssocID="{B1A1A5D4-9693-48EF-845F-30A48FF5095D}" presName="hierRoot3" presStyleCnt="0"/>
      <dgm:spPr/>
    </dgm:pt>
    <dgm:pt modelId="{DF51DACA-40F8-4825-8798-E422862CC14E}" type="pres">
      <dgm:prSet presAssocID="{B1A1A5D4-9693-48EF-845F-30A48FF5095D}" presName="composite3" presStyleCnt="0"/>
      <dgm:spPr/>
    </dgm:pt>
    <dgm:pt modelId="{0F02896C-112E-4B62-8A93-D9B6C6286ED3}" type="pres">
      <dgm:prSet presAssocID="{B1A1A5D4-9693-48EF-845F-30A48FF5095D}" presName="background3" presStyleLbl="node3" presStyleIdx="1" presStyleCnt="2"/>
      <dgm:spPr/>
    </dgm:pt>
    <dgm:pt modelId="{7D9D7FCC-15EA-4FAA-BC36-297BADF7149A}" type="pres">
      <dgm:prSet presAssocID="{B1A1A5D4-9693-48EF-845F-30A48FF5095D}" presName="text3" presStyleLbl="fgAcc3" presStyleIdx="1" presStyleCnt="2" custLinFactNeighborX="39849" custLinFactNeighborY="1545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239847-E104-469E-AE3F-D8C3F2273590}" type="pres">
      <dgm:prSet presAssocID="{B1A1A5D4-9693-48EF-845F-30A48FF5095D}" presName="hierChild4" presStyleCnt="0"/>
      <dgm:spPr/>
    </dgm:pt>
  </dgm:ptLst>
  <dgm:cxnLst>
    <dgm:cxn modelId="{B7A94A2A-61C5-40B1-847D-FF14FC9A64BF}" srcId="{324C6F3C-A9FE-4CBE-AE53-BDA37EED31C4}" destId="{B1A1A5D4-9693-48EF-845F-30A48FF5095D}" srcOrd="0" destOrd="0" parTransId="{A1ED9C23-E167-46F5-80B7-879E53797321}" sibTransId="{378E5A6B-AD80-4B75-A084-F528731330A7}"/>
    <dgm:cxn modelId="{5B750F37-72FE-4F7E-AF1E-18708482BC95}" type="presOf" srcId="{6FC3EF0D-6E58-4189-A84A-C9467B25D2A8}" destId="{A2BA5B6E-8F61-4441-AD09-3C79683AA9C9}" srcOrd="0" destOrd="0" presId="urn:microsoft.com/office/officeart/2005/8/layout/hierarchy1"/>
    <dgm:cxn modelId="{BD73953E-D4CC-4F5E-A198-ABF168E0957F}" type="presOf" srcId="{6421960B-B9B5-4F73-9F4C-164DDA708DC0}" destId="{F26259A2-A342-48CA-8A40-C6BDB73CE13B}" srcOrd="0" destOrd="0" presId="urn:microsoft.com/office/officeart/2005/8/layout/hierarchy1"/>
    <dgm:cxn modelId="{3B1491C0-7E0E-4740-9107-3614616F7868}" srcId="{133D54FD-F9A4-4FC8-B47D-B80BA215EF25}" destId="{685D93AB-911C-4C5B-B2D2-54885983B5E8}" srcOrd="0" destOrd="0" parTransId="{965F2A48-AE48-42DD-B274-F1259BA0028D}" sibTransId="{42FCCEBE-268D-45B5-973A-C7D6FBB63A4C}"/>
    <dgm:cxn modelId="{37B40165-56C0-4C9E-95D5-C5AC85EB584C}" srcId="{685D93AB-911C-4C5B-B2D2-54885983B5E8}" destId="{324C6F3C-A9FE-4CBE-AE53-BDA37EED31C4}" srcOrd="1" destOrd="0" parTransId="{EBED7312-8177-4F21-BD50-06F39E04F820}" sibTransId="{6B1E1AE5-BCAA-4211-92EE-CD9B4FFBA4A1}"/>
    <dgm:cxn modelId="{FB1BDE89-0C81-45AA-B173-8A6FB041D109}" type="presOf" srcId="{685D93AB-911C-4C5B-B2D2-54885983B5E8}" destId="{0859398F-5CA0-4E2F-A2C0-C525C7FD2CD9}" srcOrd="0" destOrd="0" presId="urn:microsoft.com/office/officeart/2005/8/layout/hierarchy1"/>
    <dgm:cxn modelId="{1F49F5C6-F983-427F-9828-9A4770DC1EB8}" type="presOf" srcId="{27470E49-2DB0-4C9E-9E7D-E1971958117A}" destId="{122915BD-2D99-46E7-B8C1-E49DF542F878}" srcOrd="0" destOrd="0" presId="urn:microsoft.com/office/officeart/2005/8/layout/hierarchy1"/>
    <dgm:cxn modelId="{AF66EE12-F335-4351-8BA8-13303B3B9FBA}" type="presOf" srcId="{133D54FD-F9A4-4FC8-B47D-B80BA215EF25}" destId="{D95C0ED2-31BF-427D-BE21-7D504468F98E}" srcOrd="0" destOrd="0" presId="urn:microsoft.com/office/officeart/2005/8/layout/hierarchy1"/>
    <dgm:cxn modelId="{3E279DA9-EE60-448E-9537-B189E3E6AE0C}" type="presOf" srcId="{B1A1A5D4-9693-48EF-845F-30A48FF5095D}" destId="{7D9D7FCC-15EA-4FAA-BC36-297BADF7149A}" srcOrd="0" destOrd="0" presId="urn:microsoft.com/office/officeart/2005/8/layout/hierarchy1"/>
    <dgm:cxn modelId="{5A9BF1C5-7A63-4289-BCA6-F6A4396567A4}" type="presOf" srcId="{324C6F3C-A9FE-4CBE-AE53-BDA37EED31C4}" destId="{A039AA01-1D79-4A7D-BA1C-B05C5BB41C1A}" srcOrd="0" destOrd="0" presId="urn:microsoft.com/office/officeart/2005/8/layout/hierarchy1"/>
    <dgm:cxn modelId="{7DDBE728-408A-46F7-A029-24E296F28A16}" type="presOf" srcId="{EBED7312-8177-4F21-BD50-06F39E04F820}" destId="{0DFFDB1E-21A2-4881-A9AC-4E10AB0D6130}" srcOrd="0" destOrd="0" presId="urn:microsoft.com/office/officeart/2005/8/layout/hierarchy1"/>
    <dgm:cxn modelId="{0C2F5B46-0CFB-48C8-A3A1-7878163661CA}" type="presOf" srcId="{A1ED9C23-E167-46F5-80B7-879E53797321}" destId="{F22D8159-01E4-469D-A7C5-09C3CF7284CA}" srcOrd="0" destOrd="0" presId="urn:microsoft.com/office/officeart/2005/8/layout/hierarchy1"/>
    <dgm:cxn modelId="{9A582F41-1E9E-4B64-AD4F-54AA7F9A1D97}" srcId="{685D93AB-911C-4C5B-B2D2-54885983B5E8}" destId="{27470E49-2DB0-4C9E-9E7D-E1971958117A}" srcOrd="0" destOrd="0" parTransId="{4C7CC87F-9691-40C9-885E-199E4989D77A}" sibTransId="{1ABA2926-0171-48F7-8BAA-C9A59AEE3913}"/>
    <dgm:cxn modelId="{FF6D493D-9685-4C40-9ED2-93C4B0908BBC}" srcId="{27470E49-2DB0-4C9E-9E7D-E1971958117A}" destId="{6421960B-B9B5-4F73-9F4C-164DDA708DC0}" srcOrd="0" destOrd="0" parTransId="{6FC3EF0D-6E58-4189-A84A-C9467B25D2A8}" sibTransId="{DD9A76BD-338B-4C99-8E25-BB8DE6676BD3}"/>
    <dgm:cxn modelId="{3CC7B925-08F0-4543-8AFE-CE670A4F9EE7}" type="presOf" srcId="{4C7CC87F-9691-40C9-885E-199E4989D77A}" destId="{C6D6E574-852C-4BAD-AA7C-86883482C264}" srcOrd="0" destOrd="0" presId="urn:microsoft.com/office/officeart/2005/8/layout/hierarchy1"/>
    <dgm:cxn modelId="{821FC05A-0AB9-4287-84AC-6B7314418227}" type="presParOf" srcId="{D95C0ED2-31BF-427D-BE21-7D504468F98E}" destId="{AC1EF81C-F8F0-4C55-9DA8-7B6491F35E72}" srcOrd="0" destOrd="0" presId="urn:microsoft.com/office/officeart/2005/8/layout/hierarchy1"/>
    <dgm:cxn modelId="{B7BC0E17-BD27-4194-A87D-9D3DD017776B}" type="presParOf" srcId="{AC1EF81C-F8F0-4C55-9DA8-7B6491F35E72}" destId="{7192B77E-A3B0-4A0D-8C7D-0C7DF849D63E}" srcOrd="0" destOrd="0" presId="urn:microsoft.com/office/officeart/2005/8/layout/hierarchy1"/>
    <dgm:cxn modelId="{0AB5FA33-93AE-443C-904B-D04914465B3F}" type="presParOf" srcId="{7192B77E-A3B0-4A0D-8C7D-0C7DF849D63E}" destId="{287BC5D8-B606-4429-862C-01AF2FFDCC97}" srcOrd="0" destOrd="0" presId="urn:microsoft.com/office/officeart/2005/8/layout/hierarchy1"/>
    <dgm:cxn modelId="{E28185EF-5186-47D1-AD44-378514B26CE0}" type="presParOf" srcId="{7192B77E-A3B0-4A0D-8C7D-0C7DF849D63E}" destId="{0859398F-5CA0-4E2F-A2C0-C525C7FD2CD9}" srcOrd="1" destOrd="0" presId="urn:microsoft.com/office/officeart/2005/8/layout/hierarchy1"/>
    <dgm:cxn modelId="{E783DFDD-2201-4482-85AE-C3CDCE5ACD90}" type="presParOf" srcId="{AC1EF81C-F8F0-4C55-9DA8-7B6491F35E72}" destId="{3B58D7FE-DBD7-449F-A4AE-742B8D26D4CC}" srcOrd="1" destOrd="0" presId="urn:microsoft.com/office/officeart/2005/8/layout/hierarchy1"/>
    <dgm:cxn modelId="{8E8BCB9C-5297-4304-9041-B87E10AE7327}" type="presParOf" srcId="{3B58D7FE-DBD7-449F-A4AE-742B8D26D4CC}" destId="{C6D6E574-852C-4BAD-AA7C-86883482C264}" srcOrd="0" destOrd="0" presId="urn:microsoft.com/office/officeart/2005/8/layout/hierarchy1"/>
    <dgm:cxn modelId="{38757748-0780-4818-B880-233C4D9C20FC}" type="presParOf" srcId="{3B58D7FE-DBD7-449F-A4AE-742B8D26D4CC}" destId="{9052315A-EC5B-4EA2-A60B-B3A9F302802C}" srcOrd="1" destOrd="0" presId="urn:microsoft.com/office/officeart/2005/8/layout/hierarchy1"/>
    <dgm:cxn modelId="{4821E8C7-44F0-427F-9BCA-F2FD0440A680}" type="presParOf" srcId="{9052315A-EC5B-4EA2-A60B-B3A9F302802C}" destId="{A13C9430-6BCE-4044-A09B-B7918ACF4311}" srcOrd="0" destOrd="0" presId="urn:microsoft.com/office/officeart/2005/8/layout/hierarchy1"/>
    <dgm:cxn modelId="{1B9B5772-A6F0-44F3-8D24-044A255B69B6}" type="presParOf" srcId="{A13C9430-6BCE-4044-A09B-B7918ACF4311}" destId="{8DA267CD-A05A-4746-9CFE-45E830794529}" srcOrd="0" destOrd="0" presId="urn:microsoft.com/office/officeart/2005/8/layout/hierarchy1"/>
    <dgm:cxn modelId="{FE483D4F-D0FA-4A36-BDEF-B40A978136AF}" type="presParOf" srcId="{A13C9430-6BCE-4044-A09B-B7918ACF4311}" destId="{122915BD-2D99-46E7-B8C1-E49DF542F878}" srcOrd="1" destOrd="0" presId="urn:microsoft.com/office/officeart/2005/8/layout/hierarchy1"/>
    <dgm:cxn modelId="{1D4DCAA1-6966-4D80-B99C-9C027279214B}" type="presParOf" srcId="{9052315A-EC5B-4EA2-A60B-B3A9F302802C}" destId="{0E158B7C-F733-4196-99FF-5B8F1FF0990C}" srcOrd="1" destOrd="0" presId="urn:microsoft.com/office/officeart/2005/8/layout/hierarchy1"/>
    <dgm:cxn modelId="{C1C660E4-2AEE-4184-A0D1-B5707730CFBF}" type="presParOf" srcId="{0E158B7C-F733-4196-99FF-5B8F1FF0990C}" destId="{A2BA5B6E-8F61-4441-AD09-3C79683AA9C9}" srcOrd="0" destOrd="0" presId="urn:microsoft.com/office/officeart/2005/8/layout/hierarchy1"/>
    <dgm:cxn modelId="{62F8E807-F977-48D5-AA72-41F786A49235}" type="presParOf" srcId="{0E158B7C-F733-4196-99FF-5B8F1FF0990C}" destId="{E4A56DCC-F13E-4030-B5AF-5E6FED929BA5}" srcOrd="1" destOrd="0" presId="urn:microsoft.com/office/officeart/2005/8/layout/hierarchy1"/>
    <dgm:cxn modelId="{BE4C3FC2-C2D5-48AC-B01E-8C84EDC090DA}" type="presParOf" srcId="{E4A56DCC-F13E-4030-B5AF-5E6FED929BA5}" destId="{1ED129D8-DC60-4CE1-9E93-8F0083E3C465}" srcOrd="0" destOrd="0" presId="urn:microsoft.com/office/officeart/2005/8/layout/hierarchy1"/>
    <dgm:cxn modelId="{59213EF3-3975-4177-8786-83ABDB33110E}" type="presParOf" srcId="{1ED129D8-DC60-4CE1-9E93-8F0083E3C465}" destId="{1887D9D2-7B5B-452F-AA47-E415BF0D4430}" srcOrd="0" destOrd="0" presId="urn:microsoft.com/office/officeart/2005/8/layout/hierarchy1"/>
    <dgm:cxn modelId="{5E76C6EE-C4D3-4CFD-8F69-19E690CB57B1}" type="presParOf" srcId="{1ED129D8-DC60-4CE1-9E93-8F0083E3C465}" destId="{F26259A2-A342-48CA-8A40-C6BDB73CE13B}" srcOrd="1" destOrd="0" presId="urn:microsoft.com/office/officeart/2005/8/layout/hierarchy1"/>
    <dgm:cxn modelId="{073B7917-693C-4BDB-A4AF-05DA983BFA11}" type="presParOf" srcId="{E4A56DCC-F13E-4030-B5AF-5E6FED929BA5}" destId="{75B1C8E4-8F87-435F-A5C1-8BD6CAF76A8C}" srcOrd="1" destOrd="0" presId="urn:microsoft.com/office/officeart/2005/8/layout/hierarchy1"/>
    <dgm:cxn modelId="{92B94AE3-D02D-4095-A929-381082C25060}" type="presParOf" srcId="{3B58D7FE-DBD7-449F-A4AE-742B8D26D4CC}" destId="{0DFFDB1E-21A2-4881-A9AC-4E10AB0D6130}" srcOrd="2" destOrd="0" presId="urn:microsoft.com/office/officeart/2005/8/layout/hierarchy1"/>
    <dgm:cxn modelId="{CF2A0628-0C08-47B5-9ABA-AAB87293A502}" type="presParOf" srcId="{3B58D7FE-DBD7-449F-A4AE-742B8D26D4CC}" destId="{25F59F73-4C82-4916-B7BB-252C6AE25C99}" srcOrd="3" destOrd="0" presId="urn:microsoft.com/office/officeart/2005/8/layout/hierarchy1"/>
    <dgm:cxn modelId="{9136377A-ED31-4A87-91AA-2754E36128C7}" type="presParOf" srcId="{25F59F73-4C82-4916-B7BB-252C6AE25C99}" destId="{D43E870C-1D11-4EEB-8B0F-ED7B0D968684}" srcOrd="0" destOrd="0" presId="urn:microsoft.com/office/officeart/2005/8/layout/hierarchy1"/>
    <dgm:cxn modelId="{BB7B6B3F-AE51-4EE7-8B3F-F9642163FFFB}" type="presParOf" srcId="{D43E870C-1D11-4EEB-8B0F-ED7B0D968684}" destId="{C3937992-F6C2-46DD-9E73-3E327103581F}" srcOrd="0" destOrd="0" presId="urn:microsoft.com/office/officeart/2005/8/layout/hierarchy1"/>
    <dgm:cxn modelId="{83F2AE92-A821-490D-B65E-C704D8A72FF9}" type="presParOf" srcId="{D43E870C-1D11-4EEB-8B0F-ED7B0D968684}" destId="{A039AA01-1D79-4A7D-BA1C-B05C5BB41C1A}" srcOrd="1" destOrd="0" presId="urn:microsoft.com/office/officeart/2005/8/layout/hierarchy1"/>
    <dgm:cxn modelId="{9212EAB7-7368-4CB7-B521-8D01B4743C13}" type="presParOf" srcId="{25F59F73-4C82-4916-B7BB-252C6AE25C99}" destId="{012F0C90-60FD-4E0D-B210-4E0828344B63}" srcOrd="1" destOrd="0" presId="urn:microsoft.com/office/officeart/2005/8/layout/hierarchy1"/>
    <dgm:cxn modelId="{AE7CAB1A-84B8-4C35-ABCE-768232F2272B}" type="presParOf" srcId="{012F0C90-60FD-4E0D-B210-4E0828344B63}" destId="{F22D8159-01E4-469D-A7C5-09C3CF7284CA}" srcOrd="0" destOrd="0" presId="urn:microsoft.com/office/officeart/2005/8/layout/hierarchy1"/>
    <dgm:cxn modelId="{268F8612-8FC7-4473-96C5-96BF85259416}" type="presParOf" srcId="{012F0C90-60FD-4E0D-B210-4E0828344B63}" destId="{7B7BB0F1-CABB-4B7D-85E2-250AF00AB72D}" srcOrd="1" destOrd="0" presId="urn:microsoft.com/office/officeart/2005/8/layout/hierarchy1"/>
    <dgm:cxn modelId="{E5E99560-8D35-422E-B97A-D0CF5EA0EAA2}" type="presParOf" srcId="{7B7BB0F1-CABB-4B7D-85E2-250AF00AB72D}" destId="{DF51DACA-40F8-4825-8798-E422862CC14E}" srcOrd="0" destOrd="0" presId="urn:microsoft.com/office/officeart/2005/8/layout/hierarchy1"/>
    <dgm:cxn modelId="{F1909E1D-FDE7-4221-B656-8989A9DF2C1A}" type="presParOf" srcId="{DF51DACA-40F8-4825-8798-E422862CC14E}" destId="{0F02896C-112E-4B62-8A93-D9B6C6286ED3}" srcOrd="0" destOrd="0" presId="urn:microsoft.com/office/officeart/2005/8/layout/hierarchy1"/>
    <dgm:cxn modelId="{E44F83A5-4ACD-4FD3-BBA8-0E00B1F01210}" type="presParOf" srcId="{DF51DACA-40F8-4825-8798-E422862CC14E}" destId="{7D9D7FCC-15EA-4FAA-BC36-297BADF7149A}" srcOrd="1" destOrd="0" presId="urn:microsoft.com/office/officeart/2005/8/layout/hierarchy1"/>
    <dgm:cxn modelId="{DC867455-1CAE-4175-AD39-4D9FF94F1C69}" type="presParOf" srcId="{7B7BB0F1-CABB-4B7D-85E2-250AF00AB72D}" destId="{51239847-E104-469E-AE3F-D8C3F22735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D8159-01E4-469D-A7C5-09C3CF7284CA}">
      <dsp:nvSpPr>
        <dsp:cNvPr id="0" name=""/>
        <dsp:cNvSpPr/>
      </dsp:nvSpPr>
      <dsp:spPr>
        <a:xfrm>
          <a:off x="5642375" y="3633387"/>
          <a:ext cx="686298" cy="609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624"/>
              </a:lnTo>
              <a:lnTo>
                <a:pt x="686298" y="397624"/>
              </a:lnTo>
              <a:lnTo>
                <a:pt x="686298" y="6096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FDB1E-21A2-4881-A9AC-4E10AB0D6130}">
      <dsp:nvSpPr>
        <dsp:cNvPr id="0" name=""/>
        <dsp:cNvSpPr/>
      </dsp:nvSpPr>
      <dsp:spPr>
        <a:xfrm>
          <a:off x="4018510" y="1456010"/>
          <a:ext cx="1623865" cy="72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7"/>
              </a:lnTo>
              <a:lnTo>
                <a:pt x="1623865" y="512397"/>
              </a:lnTo>
              <a:lnTo>
                <a:pt x="1623865" y="724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A5B6E-8F61-4441-AD09-3C79683AA9C9}">
      <dsp:nvSpPr>
        <dsp:cNvPr id="0" name=""/>
        <dsp:cNvSpPr/>
      </dsp:nvSpPr>
      <dsp:spPr>
        <a:xfrm>
          <a:off x="1897969" y="3371716"/>
          <a:ext cx="1152128" cy="871271"/>
        </a:xfrm>
        <a:custGeom>
          <a:avLst/>
          <a:gdLst/>
          <a:ahLst/>
          <a:cxnLst/>
          <a:rect l="0" t="0" r="0" b="0"/>
          <a:pathLst>
            <a:path>
              <a:moveTo>
                <a:pt x="1152128" y="0"/>
              </a:moveTo>
              <a:lnTo>
                <a:pt x="1152128" y="659295"/>
              </a:lnTo>
              <a:lnTo>
                <a:pt x="0" y="659295"/>
              </a:lnTo>
              <a:lnTo>
                <a:pt x="0" y="871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6E574-852C-4BAD-AA7C-86883482C264}">
      <dsp:nvSpPr>
        <dsp:cNvPr id="0" name=""/>
        <dsp:cNvSpPr/>
      </dsp:nvSpPr>
      <dsp:spPr>
        <a:xfrm>
          <a:off x="3050097" y="1456010"/>
          <a:ext cx="968412" cy="462702"/>
        </a:xfrm>
        <a:custGeom>
          <a:avLst/>
          <a:gdLst/>
          <a:ahLst/>
          <a:cxnLst/>
          <a:rect l="0" t="0" r="0" b="0"/>
          <a:pathLst>
            <a:path>
              <a:moveTo>
                <a:pt x="968412" y="0"/>
              </a:moveTo>
              <a:lnTo>
                <a:pt x="968412" y="250726"/>
              </a:lnTo>
              <a:lnTo>
                <a:pt x="0" y="250726"/>
              </a:lnTo>
              <a:lnTo>
                <a:pt x="0" y="462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BC5D8-B606-4429-862C-01AF2FFDCC97}">
      <dsp:nvSpPr>
        <dsp:cNvPr id="0" name=""/>
        <dsp:cNvSpPr/>
      </dsp:nvSpPr>
      <dsp:spPr>
        <a:xfrm>
          <a:off x="2874412" y="3007"/>
          <a:ext cx="2288194" cy="1453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9398F-5CA0-4E2F-A2C0-C525C7FD2CD9}">
      <dsp:nvSpPr>
        <dsp:cNvPr id="0" name=""/>
        <dsp:cNvSpPr/>
      </dsp:nvSpPr>
      <dsp:spPr>
        <a:xfrm>
          <a:off x="3128656" y="244538"/>
          <a:ext cx="2288194" cy="145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Забарвлення комах</a:t>
          </a:r>
          <a:endParaRPr lang="uk-UA" sz="2200" kern="1200" dirty="0"/>
        </a:p>
      </dsp:txBody>
      <dsp:txXfrm>
        <a:off x="3171213" y="287095"/>
        <a:ext cx="2203080" cy="1367889"/>
      </dsp:txXfrm>
    </dsp:sp>
    <dsp:sp modelId="{8DA267CD-A05A-4746-9CFE-45E830794529}">
      <dsp:nvSpPr>
        <dsp:cNvPr id="0" name=""/>
        <dsp:cNvSpPr/>
      </dsp:nvSpPr>
      <dsp:spPr>
        <a:xfrm>
          <a:off x="1906000" y="1918712"/>
          <a:ext cx="2288194" cy="1453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915BD-2D99-46E7-B8C1-E49DF542F878}">
      <dsp:nvSpPr>
        <dsp:cNvPr id="0" name=""/>
        <dsp:cNvSpPr/>
      </dsp:nvSpPr>
      <dsp:spPr>
        <a:xfrm>
          <a:off x="2160244" y="2160244"/>
          <a:ext cx="2288194" cy="145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Фізичне</a:t>
          </a:r>
          <a:endParaRPr lang="uk-UA" sz="2200" kern="1200" dirty="0"/>
        </a:p>
      </dsp:txBody>
      <dsp:txXfrm>
        <a:off x="2202801" y="2202801"/>
        <a:ext cx="2203080" cy="1367889"/>
      </dsp:txXfrm>
    </dsp:sp>
    <dsp:sp modelId="{1887D9D2-7B5B-452F-AA47-E415BF0D4430}">
      <dsp:nvSpPr>
        <dsp:cNvPr id="0" name=""/>
        <dsp:cNvSpPr/>
      </dsp:nvSpPr>
      <dsp:spPr>
        <a:xfrm>
          <a:off x="753871" y="4242987"/>
          <a:ext cx="2288194" cy="1453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259A2-A342-48CA-8A40-C6BDB73CE13B}">
      <dsp:nvSpPr>
        <dsp:cNvPr id="0" name=""/>
        <dsp:cNvSpPr/>
      </dsp:nvSpPr>
      <dsp:spPr>
        <a:xfrm>
          <a:off x="1008115" y="4484519"/>
          <a:ext cx="2288194" cy="145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Заломлення світла, шарах хітину чи лусочках</a:t>
          </a:r>
          <a:endParaRPr lang="uk-UA" sz="2200" kern="1200" dirty="0"/>
        </a:p>
      </dsp:txBody>
      <dsp:txXfrm>
        <a:off x="1050672" y="4527076"/>
        <a:ext cx="2203080" cy="1367889"/>
      </dsp:txXfrm>
    </dsp:sp>
    <dsp:sp modelId="{C3937992-F6C2-46DD-9E73-3E327103581F}">
      <dsp:nvSpPr>
        <dsp:cNvPr id="0" name=""/>
        <dsp:cNvSpPr/>
      </dsp:nvSpPr>
      <dsp:spPr>
        <a:xfrm>
          <a:off x="4498278" y="2180384"/>
          <a:ext cx="2288194" cy="1453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9AA01-1D79-4A7D-BA1C-B05C5BB41C1A}">
      <dsp:nvSpPr>
        <dsp:cNvPr id="0" name=""/>
        <dsp:cNvSpPr/>
      </dsp:nvSpPr>
      <dsp:spPr>
        <a:xfrm>
          <a:off x="4752522" y="2421915"/>
          <a:ext cx="2288194" cy="145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Хімічне</a:t>
          </a:r>
          <a:endParaRPr lang="uk-UA" sz="2200" kern="1200" dirty="0"/>
        </a:p>
      </dsp:txBody>
      <dsp:txXfrm>
        <a:off x="4795079" y="2464472"/>
        <a:ext cx="2203080" cy="1367889"/>
      </dsp:txXfrm>
    </dsp:sp>
    <dsp:sp modelId="{0F02896C-112E-4B62-8A93-D9B6C6286ED3}">
      <dsp:nvSpPr>
        <dsp:cNvPr id="0" name=""/>
        <dsp:cNvSpPr/>
      </dsp:nvSpPr>
      <dsp:spPr>
        <a:xfrm>
          <a:off x="5184576" y="4242987"/>
          <a:ext cx="2288194" cy="1453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D7FCC-15EA-4FAA-BC36-297BADF7149A}">
      <dsp:nvSpPr>
        <dsp:cNvPr id="0" name=""/>
        <dsp:cNvSpPr/>
      </dsp:nvSpPr>
      <dsp:spPr>
        <a:xfrm>
          <a:off x="5438820" y="4484519"/>
          <a:ext cx="2288194" cy="145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Пігменти в кутикулі, жировому тілі, гемолімфі</a:t>
          </a:r>
          <a:endParaRPr lang="uk-UA" sz="2200" kern="1200" dirty="0"/>
        </a:p>
      </dsp:txBody>
      <dsp:txXfrm>
        <a:off x="5481377" y="4527076"/>
        <a:ext cx="2203080" cy="136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4752528" cy="16561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/>
              <a:t>Клас Комахи. Загальна характеристика класу</a:t>
            </a:r>
            <a:endParaRPr lang="ru-RU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Вусики комах</a:t>
            </a:r>
            <a:endParaRPr lang="uk-UA" dirty="0"/>
          </a:p>
        </p:txBody>
      </p:sp>
      <p:pic>
        <p:nvPicPr>
          <p:cNvPr id="8194" name="Picture 2" descr="Картинки по запросу вусики комах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1558"/>
            <a:ext cx="7776864" cy="454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Рисунок 45" descr="C:\Users\Public\Pictures\Sample Pictures\Фото читачів_ у світі комах - BBC Україна_files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Гризучий ротовий апарат</a:t>
            </a:r>
            <a:endParaRPr lang="uk-UA" dirty="0"/>
          </a:p>
        </p:txBody>
      </p:sp>
      <p:pic>
        <p:nvPicPr>
          <p:cNvPr id="20482" name="Рисунок 41" descr="C:\Users\Public\Pictures\Sample Pictures\Фото читачів_ у світі комах - BBC Україна_files\скачанные файлы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184576" cy="504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9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Тіло комахи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Рисунок 1" descr="http://byology.ru/wp-content/uploads/2010/10/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3" b="3574"/>
          <a:stretch/>
        </p:blipFill>
        <p:spPr bwMode="auto">
          <a:xfrm>
            <a:off x="316524" y="1412776"/>
            <a:ext cx="8093634" cy="459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1" descr="http://byology.ru/wp-content/uploads/2010/10/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3" t="3359" r="2139"/>
          <a:stretch/>
        </p:blipFill>
        <p:spPr bwMode="auto">
          <a:xfrm>
            <a:off x="1259632" y="214809"/>
            <a:ext cx="5832648" cy="631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ienceland.info/images/biology7/pic13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0573"/>
            <a:ext cx="6982290" cy="5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dirty="0" smtClean="0"/>
              <a:t>Типи кінцівок комах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00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79" y="0"/>
            <a:ext cx="8229600" cy="1143000"/>
          </a:xfrm>
        </p:spPr>
        <p:txBody>
          <a:bodyPr/>
          <a:lstStyle/>
          <a:p>
            <a:r>
              <a:rPr lang="uk-UA" dirty="0" smtClean="0"/>
              <a:t>Яйцеклад їздця</a:t>
            </a:r>
            <a:endParaRPr lang="uk-UA" dirty="0"/>
          </a:p>
        </p:txBody>
      </p:sp>
      <p:pic>
        <p:nvPicPr>
          <p:cNvPr id="13314" name="Picture 2" descr="http://ic.pics.livejournal.com/periskop/9080476/31868/3186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75309"/>
            <a:ext cx="5189215" cy="55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uk-UA" dirty="0" smtClean="0"/>
              <a:t>Жало бджоли</a:t>
            </a:r>
            <a:endParaRPr lang="uk-UA" dirty="0"/>
          </a:p>
        </p:txBody>
      </p:sp>
      <p:pic>
        <p:nvPicPr>
          <p:cNvPr id="14338" name="Picture 2" descr="http://www.ayzdorov.ru/images/Lechenie/ykys-pcheli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556792"/>
            <a:ext cx="6996147" cy="46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Система органів комах</a:t>
            </a:r>
            <a:endParaRPr lang="uk-UA" dirty="0"/>
          </a:p>
        </p:txBody>
      </p:sp>
      <p:pic>
        <p:nvPicPr>
          <p:cNvPr id="15364" name="Picture 4" descr="http://narodna-osvita.com.ua/uploads/bio-7-new-kostikov/5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323528" y="1521602"/>
            <a:ext cx="8424936" cy="43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6622"/>
            <a:ext cx="8229600" cy="1143000"/>
          </a:xfrm>
        </p:spPr>
        <p:txBody>
          <a:bodyPr/>
          <a:lstStyle/>
          <a:p>
            <a:r>
              <a:rPr lang="uk-UA" dirty="0" smtClean="0"/>
              <a:t>Трахеї комах</a:t>
            </a:r>
            <a:endParaRPr lang="uk-UA" dirty="0"/>
          </a:p>
        </p:txBody>
      </p:sp>
      <p:pic>
        <p:nvPicPr>
          <p:cNvPr id="16386" name="Picture 2" descr="http://blgy.ru/images/biology7/pic11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52" y="1052736"/>
            <a:ext cx="5295672" cy="55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252536" y="548680"/>
            <a:ext cx="806489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sz="5400" b="1" dirty="0"/>
              <a:t>Немає нічого </a:t>
            </a:r>
            <a:r>
              <a:rPr lang="uk-UA" sz="5400" b="1" dirty="0" err="1"/>
              <a:t>впорядкованішого</a:t>
            </a:r>
            <a:r>
              <a:rPr lang="uk-UA" sz="5400" b="1" dirty="0"/>
              <a:t>, </a:t>
            </a:r>
            <a:endParaRPr lang="uk-UA" sz="5400" b="1" dirty="0" smtClean="0"/>
          </a:p>
          <a:p>
            <a:pPr algn="r"/>
            <a:r>
              <a:rPr lang="uk-UA" sz="5400" b="1" dirty="0" smtClean="0"/>
              <a:t>ніж природа</a:t>
            </a:r>
          </a:p>
          <a:p>
            <a:pPr algn="r"/>
            <a:endParaRPr lang="uk-UA" sz="5400" b="1" dirty="0"/>
          </a:p>
          <a:p>
            <a:pPr algn="r"/>
            <a:r>
              <a:rPr lang="uk-UA" sz="5400" b="1" dirty="0" smtClean="0"/>
              <a:t>Цицерон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symbolsbook.ru/images/B/Butterfl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219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Кровоносна система комах</a:t>
            </a:r>
            <a:endParaRPr lang="uk-UA" dirty="0"/>
          </a:p>
        </p:txBody>
      </p:sp>
      <p:pic>
        <p:nvPicPr>
          <p:cNvPr id="17410" name="Picture 2" descr="http://biouroki.ru/content/page/27/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5"/>
          <a:stretch/>
        </p:blipFill>
        <p:spPr bwMode="auto">
          <a:xfrm>
            <a:off x="251520" y="2214390"/>
            <a:ext cx="8698566" cy="23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http://images.myshared.ru/404195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70992"/>
            <a:ext cx="8989845" cy="67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Органи зору – </a:t>
            </a:r>
            <a:r>
              <a:rPr lang="uk-UA" dirty="0" err="1" smtClean="0"/>
              <a:t>фесеткові</a:t>
            </a:r>
            <a:r>
              <a:rPr lang="uk-UA" dirty="0" smtClean="0"/>
              <a:t> очі</a:t>
            </a:r>
            <a:endParaRPr lang="uk-UA" dirty="0"/>
          </a:p>
        </p:txBody>
      </p:sp>
      <p:pic>
        <p:nvPicPr>
          <p:cNvPr id="19458" name="Рисунок 28" descr="C:\Users\Public\Pictures\Sample Pictures\Фото читачів_ у світі комах - BBC Україна_files\img_130015587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/>
        </p:blipFill>
        <p:spPr bwMode="auto">
          <a:xfrm>
            <a:off x="755576" y="1277108"/>
            <a:ext cx="6768752" cy="532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0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uk-UA" dirty="0" smtClean="0"/>
              <a:t>Органи дотику</a:t>
            </a:r>
            <a:endParaRPr lang="uk-UA" dirty="0"/>
          </a:p>
        </p:txBody>
      </p:sp>
      <p:pic>
        <p:nvPicPr>
          <p:cNvPr id="21506" name="Picture 2" descr="http://svit-tvarin.net.ua/uploads/1341909671_dgm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7150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Прогресивні риси комах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uk-UA" sz="2800" dirty="0" smtClean="0"/>
              <a:t>Здатність до польоту.</a:t>
            </a:r>
          </a:p>
          <a:p>
            <a:pPr marL="514350" indent="-514350">
              <a:buAutoNum type="arabicPeriod"/>
            </a:pPr>
            <a:r>
              <a:rPr lang="uk-UA" sz="2800" dirty="0" err="1" smtClean="0"/>
              <a:t>Хітинізована</a:t>
            </a:r>
            <a:r>
              <a:rPr lang="uk-UA" sz="2800" dirty="0" smtClean="0"/>
              <a:t> кутикула.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Різноманітність ротових апаратів.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Малі розміри комах.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Різноманітність способів розмноження.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Висока плодючість.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Різноманітність типів постембріонального розвитку.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Зміна місця існування на різних стадіях онтогенезу.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Органи дихання – трахеї.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Добре розвинена нервова система та органи чуттів.</a:t>
            </a:r>
          </a:p>
          <a:p>
            <a:pPr marL="514350" indent="-514350">
              <a:buAutoNum type="arabicPeriod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353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/>
              <a:t>Знайди зайве слово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853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3600" dirty="0" smtClean="0"/>
              <a:t>Клоп</a:t>
            </a:r>
            <a:r>
              <a:rPr lang="uk-UA" sz="3600" dirty="0"/>
              <a:t>, кліщ, блоха, воша, </a:t>
            </a:r>
            <a:r>
              <a:rPr lang="uk-UA" sz="3600" dirty="0" smtClean="0"/>
              <a:t>сарана.</a:t>
            </a:r>
            <a:endParaRPr lang="uk-UA" sz="3600" dirty="0"/>
          </a:p>
          <a:p>
            <a:pPr>
              <a:lnSpc>
                <a:spcPct val="150000"/>
              </a:lnSpc>
            </a:pPr>
            <a:r>
              <a:rPr lang="uk-UA" sz="3600" dirty="0" smtClean="0"/>
              <a:t>Таргани</a:t>
            </a:r>
            <a:r>
              <a:rPr lang="uk-UA" sz="3600" dirty="0"/>
              <a:t>, терміти, бджоли, мурашки </a:t>
            </a:r>
            <a:endParaRPr lang="uk-UA" sz="3600" dirty="0" smtClean="0"/>
          </a:p>
          <a:p>
            <a:pPr>
              <a:lnSpc>
                <a:spcPct val="150000"/>
              </a:lnSpc>
            </a:pPr>
            <a:r>
              <a:rPr lang="uk-UA" sz="3600" dirty="0" smtClean="0"/>
              <a:t> </a:t>
            </a:r>
            <a:r>
              <a:rPr lang="uk-UA" sz="3600" dirty="0"/>
              <a:t>Колорадський жук, сарана, </a:t>
            </a:r>
            <a:r>
              <a:rPr lang="uk-UA" sz="3600" dirty="0" smtClean="0"/>
              <a:t>сонечко</a:t>
            </a:r>
            <a:endParaRPr lang="uk-UA" sz="3600" dirty="0"/>
          </a:p>
          <a:p>
            <a:pPr>
              <a:lnSpc>
                <a:spcPct val="150000"/>
              </a:lnSpc>
            </a:pPr>
            <a:r>
              <a:rPr lang="uk-UA" sz="3600" dirty="0" smtClean="0"/>
              <a:t>Вусики</a:t>
            </a:r>
            <a:r>
              <a:rPr lang="uk-UA" sz="3600" dirty="0"/>
              <a:t>, очі, </a:t>
            </a:r>
            <a:r>
              <a:rPr lang="uk-UA" sz="3600" dirty="0" smtClean="0"/>
              <a:t>клоп, кліщ.</a:t>
            </a:r>
            <a:endParaRPr lang="uk-UA" sz="3600" dirty="0"/>
          </a:p>
        </p:txBody>
      </p:sp>
      <p:cxnSp>
        <p:nvCxnSpPr>
          <p:cNvPr id="5" name="Пряма сполучна лінія 4"/>
          <p:cNvCxnSpPr/>
          <p:nvPr/>
        </p:nvCxnSpPr>
        <p:spPr>
          <a:xfrm>
            <a:off x="2123728" y="2420888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/>
          <p:cNvCxnSpPr/>
          <p:nvPr/>
        </p:nvCxnSpPr>
        <p:spPr>
          <a:xfrm>
            <a:off x="971600" y="3356992"/>
            <a:ext cx="1440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/>
        </p:nvCxnSpPr>
        <p:spPr>
          <a:xfrm>
            <a:off x="4788024" y="4293096"/>
            <a:ext cx="136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>
            <a:off x="4535996" y="5229200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/>
              <a:t>Знайди пару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740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dirty="0"/>
              <a:t>А. Кровоносна система        </a:t>
            </a:r>
            <a:r>
              <a:rPr lang="uk-UA" dirty="0" smtClean="0"/>
              <a:t> </a:t>
            </a:r>
            <a:r>
              <a:rPr lang="uk-UA" dirty="0"/>
              <a:t>1. ганглій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dirty="0"/>
              <a:t>Б. Видільна система              </a:t>
            </a:r>
            <a:r>
              <a:rPr lang="uk-UA" dirty="0" smtClean="0"/>
              <a:t> </a:t>
            </a:r>
            <a:r>
              <a:rPr lang="uk-UA" dirty="0"/>
              <a:t>2. трахеї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dirty="0"/>
              <a:t>В. Дихальна система             </a:t>
            </a:r>
            <a:r>
              <a:rPr lang="uk-UA" dirty="0" smtClean="0"/>
              <a:t> </a:t>
            </a:r>
            <a:r>
              <a:rPr lang="uk-UA" dirty="0"/>
              <a:t>3. </a:t>
            </a:r>
            <a:r>
              <a:rPr lang="uk-UA" dirty="0" err="1"/>
              <a:t>хеліцери</a:t>
            </a:r>
            <a:endParaRPr lang="uk-UA" dirty="0"/>
          </a:p>
          <a:p>
            <a:pPr marL="0" indent="0">
              <a:lnSpc>
                <a:spcPct val="150000"/>
              </a:lnSpc>
              <a:buNone/>
            </a:pPr>
            <a:r>
              <a:rPr lang="uk-UA" dirty="0" smtClean="0"/>
              <a:t>Г</a:t>
            </a:r>
            <a:r>
              <a:rPr lang="uk-UA" dirty="0"/>
              <a:t>. Нервова система                 </a:t>
            </a:r>
            <a:r>
              <a:rPr lang="uk-UA" dirty="0" smtClean="0"/>
              <a:t>4</a:t>
            </a:r>
            <a:r>
              <a:rPr lang="uk-UA" dirty="0"/>
              <a:t>. гемолімфа</a:t>
            </a:r>
          </a:p>
          <a:p>
            <a:pPr marL="0" indent="0">
              <a:buNone/>
            </a:pPr>
            <a:r>
              <a:rPr lang="uk-UA" dirty="0"/>
              <a:t>                                                 </a:t>
            </a:r>
            <a:r>
              <a:rPr lang="uk-UA" dirty="0" smtClean="0"/>
              <a:t> 5</a:t>
            </a:r>
            <a:r>
              <a:rPr lang="uk-UA" dirty="0"/>
              <a:t>. </a:t>
            </a:r>
            <a:r>
              <a:rPr lang="uk-UA" dirty="0" err="1"/>
              <a:t>мальпігієві</a:t>
            </a:r>
            <a:r>
              <a:rPr lang="uk-UA" dirty="0"/>
              <a:t> </a:t>
            </a:r>
            <a:r>
              <a:rPr lang="uk-UA" dirty="0" smtClean="0"/>
              <a:t>					</a:t>
            </a:r>
            <a:r>
              <a:rPr lang="uk-UA" dirty="0"/>
              <a:t> </a:t>
            </a:r>
            <a:r>
              <a:rPr lang="uk-UA" dirty="0" smtClean="0"/>
              <a:t>         судини</a:t>
            </a:r>
            <a:endParaRPr lang="uk-UA" dirty="0"/>
          </a:p>
          <a:p>
            <a:endParaRPr lang="uk-UA" dirty="0"/>
          </a:p>
        </p:txBody>
      </p:sp>
      <p:cxnSp>
        <p:nvCxnSpPr>
          <p:cNvPr id="5" name="Пряма зі стрілкою 4"/>
          <p:cNvCxnSpPr/>
          <p:nvPr/>
        </p:nvCxnSpPr>
        <p:spPr>
          <a:xfrm>
            <a:off x="4572000" y="1988840"/>
            <a:ext cx="1080120" cy="2376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/>
          <p:nvPr/>
        </p:nvCxnSpPr>
        <p:spPr>
          <a:xfrm>
            <a:off x="4067944" y="2780928"/>
            <a:ext cx="1584176" cy="2376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 flipV="1">
            <a:off x="4139952" y="2708920"/>
            <a:ext cx="1512168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 flipV="1">
            <a:off x="3923928" y="1844824"/>
            <a:ext cx="1656184" cy="25922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pic>
        <p:nvPicPr>
          <p:cNvPr id="2050" name="Picture 2" descr="http://www.qwesa.ru/wp-content/uploads/2013/06/chto-takoe-smajlik-qwesa.ru-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ebavatars.ru/magazine/wp-content/uploads/2012/05/0_495a0_385db982_orig-300x3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1" y="3212975"/>
            <a:ext cx="261461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i.smiles2k.net/big_smiles/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214593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sdelaemblog.ru/wp-content/uploads/2012/10/smiles.pn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13778"/>
          <a:stretch/>
        </p:blipFill>
        <p:spPr bwMode="auto">
          <a:xfrm>
            <a:off x="771179" y="475196"/>
            <a:ext cx="2346593" cy="24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bezformata.ru/content/Images/000/055/693/image5569377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47147"/>
            <a:ext cx="2811164" cy="23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539552" y="836712"/>
            <a:ext cx="82809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/>
              <a:t>	1. Який </a:t>
            </a:r>
            <a:r>
              <a:rPr lang="uk-UA" sz="4400" b="1" dirty="0"/>
              <a:t>тип тварин ми вивчаємо</a:t>
            </a:r>
            <a:r>
              <a:rPr lang="uk-UA" sz="4400" b="1" dirty="0" smtClean="0"/>
              <a:t>?</a:t>
            </a:r>
          </a:p>
          <a:p>
            <a:pPr marL="0" indent="0">
              <a:buNone/>
            </a:pPr>
            <a:r>
              <a:rPr lang="uk-UA" sz="4400" b="1" dirty="0" smtClean="0"/>
              <a:t>	2. На </a:t>
            </a:r>
            <a:r>
              <a:rPr lang="uk-UA" sz="4400" b="1" dirty="0"/>
              <a:t>які класи поділяється цей тип?</a:t>
            </a:r>
          </a:p>
          <a:p>
            <a:pPr marL="0" indent="0">
              <a:buNone/>
            </a:pPr>
            <a:r>
              <a:rPr lang="uk-UA" sz="4400" b="1" dirty="0" smtClean="0"/>
              <a:t>	3. Які </a:t>
            </a:r>
            <a:r>
              <a:rPr lang="uk-UA" sz="4400" b="1" dirty="0"/>
              <a:t>загальні ознаки мають представники цього типу?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http://foto.te.ua/photos/469/6/f/3dcb3bbaa1938b4dc51243929106.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48234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48064" y="1023311"/>
            <a:ext cx="3538736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Комах налічується </a:t>
            </a:r>
            <a:r>
              <a:rPr lang="uk-UA" sz="2800" dirty="0"/>
              <a:t>на планеті щонайменше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1,5 </a:t>
            </a:r>
            <a:r>
              <a:rPr lang="uk-UA" sz="2800" dirty="0"/>
              <a:t>млн </a:t>
            </a:r>
            <a:r>
              <a:rPr lang="uk-UA" sz="2800" dirty="0" smtClean="0"/>
              <a:t>видів.</a:t>
            </a:r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На кожного мешканця Землі припадає понад 250 млн особин комах.</a:t>
            </a:r>
            <a:endParaRPr lang="uk-UA" sz="2800" dirty="0"/>
          </a:p>
        </p:txBody>
      </p:sp>
      <p:pic>
        <p:nvPicPr>
          <p:cNvPr id="5122" name="Рисунок 29" descr="C:\Users\Public\Pictures\Sample Pictures\Фото читачів_ у світі комах - BBC Україна_files\1274121949_ins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392488" cy="60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4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 Членистоногі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двобічна симетрія тіла;</a:t>
            </a:r>
          </a:p>
          <a:p>
            <a:r>
              <a:rPr lang="uk-UA" dirty="0" smtClean="0"/>
              <a:t>тришарові;</a:t>
            </a:r>
          </a:p>
          <a:p>
            <a:r>
              <a:rPr lang="uk-UA" dirty="0" smtClean="0"/>
              <a:t>порожнина тіла змішана;</a:t>
            </a:r>
          </a:p>
          <a:p>
            <a:r>
              <a:rPr lang="uk-UA" dirty="0" smtClean="0"/>
              <a:t>Тіло та кінцівки почленовані;</a:t>
            </a:r>
          </a:p>
          <a:p>
            <a:r>
              <a:rPr lang="uk-UA" dirty="0" smtClean="0"/>
              <a:t>відділи тіла: голова, груди, черевце;</a:t>
            </a:r>
          </a:p>
          <a:p>
            <a:r>
              <a:rPr lang="uk-UA" dirty="0" smtClean="0"/>
              <a:t>зовнішній скелет з хітину.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04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480716"/>
              </p:ext>
            </p:extLst>
          </p:nvPr>
        </p:nvGraphicFramePr>
        <p:xfrm>
          <a:off x="395536" y="188640"/>
          <a:ext cx="8291264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bugdesign.com.ua/files/59/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1824628" cy="13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attooirovka.ucoz.net/_bl/0/339716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32865"/>
            <a:ext cx="2027016" cy="15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53" y="260648"/>
            <a:ext cx="8229600" cy="1143000"/>
          </a:xfrm>
        </p:spPr>
        <p:txBody>
          <a:bodyPr/>
          <a:lstStyle/>
          <a:p>
            <a:r>
              <a:rPr lang="uk-UA" dirty="0" smtClean="0"/>
              <a:t>Тіло комахи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Рисунок 35" descr="C:\Users\Public\Pictures\Sample Pictures\Фото читачів_ у світі комах - BBC Україна_files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30340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9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235</Words>
  <Application>Microsoft Office PowerPoint</Application>
  <PresentationFormat>Екран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7" baseType="lpstr">
      <vt:lpstr>Тема Office</vt:lpstr>
      <vt:lpstr>Клас Комахи. Загальна характеристика класу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Тип Членистоногі</vt:lpstr>
      <vt:lpstr>Презентація PowerPoint</vt:lpstr>
      <vt:lpstr>Тіло комахи</vt:lpstr>
      <vt:lpstr>Вусики комах</vt:lpstr>
      <vt:lpstr>Презентація PowerPoint</vt:lpstr>
      <vt:lpstr>Гризучий ротовий апарат</vt:lpstr>
      <vt:lpstr>Тіло комахи</vt:lpstr>
      <vt:lpstr>Презентація PowerPoint</vt:lpstr>
      <vt:lpstr>Типи кінцівок комах</vt:lpstr>
      <vt:lpstr>Яйцеклад їздця</vt:lpstr>
      <vt:lpstr>Жало бджоли</vt:lpstr>
      <vt:lpstr>Система органів комах</vt:lpstr>
      <vt:lpstr>Трахеї комах</vt:lpstr>
      <vt:lpstr>Кровоносна система комах</vt:lpstr>
      <vt:lpstr>Презентація PowerPoint</vt:lpstr>
      <vt:lpstr>Органи зору – фесеткові очі</vt:lpstr>
      <vt:lpstr>Органи дотику</vt:lpstr>
      <vt:lpstr>Прогресивні риси комах</vt:lpstr>
      <vt:lpstr>Знайди зайве слово</vt:lpstr>
      <vt:lpstr>Знайди пару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29</cp:revision>
  <dcterms:created xsi:type="dcterms:W3CDTF">2014-08-08T16:01:14Z</dcterms:created>
  <dcterms:modified xsi:type="dcterms:W3CDTF">2015-11-27T12:54:50Z</dcterms:modified>
</cp:coreProperties>
</file>